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54"/>
  </p:notesMasterIdLst>
  <p:sldIdLst>
    <p:sldId id="261" r:id="rId2"/>
    <p:sldId id="519" r:id="rId3"/>
    <p:sldId id="522" r:id="rId4"/>
    <p:sldId id="363" r:id="rId5"/>
    <p:sldId id="523" r:id="rId6"/>
    <p:sldId id="524" r:id="rId7"/>
    <p:sldId id="527" r:id="rId8"/>
    <p:sldId id="525" r:id="rId9"/>
    <p:sldId id="526" r:id="rId10"/>
    <p:sldId id="528" r:id="rId11"/>
    <p:sldId id="529" r:id="rId12"/>
    <p:sldId id="530" r:id="rId13"/>
    <p:sldId id="531" r:id="rId14"/>
    <p:sldId id="532" r:id="rId15"/>
    <p:sldId id="533" r:id="rId16"/>
    <p:sldId id="534" r:id="rId17"/>
    <p:sldId id="535" r:id="rId18"/>
    <p:sldId id="536" r:id="rId19"/>
    <p:sldId id="537" r:id="rId20"/>
    <p:sldId id="538" r:id="rId21"/>
    <p:sldId id="539" r:id="rId22"/>
    <p:sldId id="540" r:id="rId23"/>
    <p:sldId id="541" r:id="rId24"/>
    <p:sldId id="542" r:id="rId25"/>
    <p:sldId id="543" r:id="rId26"/>
    <p:sldId id="544" r:id="rId27"/>
    <p:sldId id="545" r:id="rId28"/>
    <p:sldId id="546" r:id="rId29"/>
    <p:sldId id="547" r:id="rId30"/>
    <p:sldId id="564" r:id="rId31"/>
    <p:sldId id="548" r:id="rId32"/>
    <p:sldId id="549" r:id="rId33"/>
    <p:sldId id="565" r:id="rId34"/>
    <p:sldId id="550" r:id="rId35"/>
    <p:sldId id="551" r:id="rId36"/>
    <p:sldId id="552" r:id="rId37"/>
    <p:sldId id="553" r:id="rId38"/>
    <p:sldId id="554" r:id="rId39"/>
    <p:sldId id="566" r:id="rId40"/>
    <p:sldId id="555" r:id="rId41"/>
    <p:sldId id="567" r:id="rId42"/>
    <p:sldId id="556" r:id="rId43"/>
    <p:sldId id="557" r:id="rId44"/>
    <p:sldId id="558" r:id="rId45"/>
    <p:sldId id="560" r:id="rId46"/>
    <p:sldId id="559" r:id="rId47"/>
    <p:sldId id="568" r:id="rId48"/>
    <p:sldId id="561" r:id="rId49"/>
    <p:sldId id="569" r:id="rId50"/>
    <p:sldId id="562" r:id="rId51"/>
    <p:sldId id="570" r:id="rId52"/>
    <p:sldId id="563" r:id="rId53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450524-6C3E-44B9-BD8D-1AF6AF7079DE}" v="198" dt="2026-09-24T14:28:09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644" autoAdjust="0"/>
    <p:restoredTop sz="93362" autoAdjust="0"/>
  </p:normalViewPr>
  <p:slideViewPr>
    <p:cSldViewPr snapToGrid="0">
      <p:cViewPr>
        <p:scale>
          <a:sx n="68" d="100"/>
          <a:sy n="68" d="100"/>
        </p:scale>
        <p:origin x="-3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 sldOrd">
      <pc:chgData name="Tali Rouash" userId="21ae74ec1aaa5ff5" providerId="LiveId" clId="{9F3F9780-8565-4154-9B71-142F1BB5B918}" dt="2026-09-24T14:28:09.815" v="1114"/>
      <pc:docMkLst>
        <pc:docMk/>
      </pc:docMkLst>
      <pc:sldChg chg="modSp mod">
        <pc:chgData name="Tali Rouash" userId="21ae74ec1aaa5ff5" providerId="LiveId" clId="{9F3F9780-8565-4154-9B71-142F1BB5B918}" dt="2026-09-24T09:13:51.310" v="96" actId="20577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09-24T09:13:51.310" v="96" actId="20577"/>
          <ac:spMkLst>
            <pc:docMk/>
            <pc:sldMk cId="1676085829" sldId="363"/>
            <ac:spMk id="3" creationId="{FE23E111-8885-EB58-671C-9C90179BE5DC}"/>
          </ac:spMkLst>
        </pc:spChg>
      </pc:sldChg>
      <pc:sldChg chg="modSp mod">
        <pc:chgData name="Tali Rouash" userId="21ae74ec1aaa5ff5" providerId="LiveId" clId="{9F3F9780-8565-4154-9B71-142F1BB5B918}" dt="2026-09-24T09:11:59.598" v="10" actId="20577"/>
        <pc:sldMkLst>
          <pc:docMk/>
          <pc:sldMk cId="2400541156" sldId="519"/>
        </pc:sldMkLst>
        <pc:spChg chg="mod">
          <ac:chgData name="Tali Rouash" userId="21ae74ec1aaa5ff5" providerId="LiveId" clId="{9F3F9780-8565-4154-9B71-142F1BB5B918}" dt="2026-09-24T09:11:59.598" v="10" actId="20577"/>
          <ac:spMkLst>
            <pc:docMk/>
            <pc:sldMk cId="2400541156" sldId="519"/>
            <ac:spMk id="3" creationId="{88ABED5F-ECD0-FECC-86A6-85E0901604FE}"/>
          </ac:spMkLst>
        </pc:spChg>
      </pc:sldChg>
      <pc:sldChg chg="del">
        <pc:chgData name="Tali Rouash" userId="21ae74ec1aaa5ff5" providerId="LiveId" clId="{9F3F9780-8565-4154-9B71-142F1BB5B918}" dt="2026-09-24T09:12:43.630" v="11" actId="47"/>
        <pc:sldMkLst>
          <pc:docMk/>
          <pc:sldMk cId="3929868745" sldId="520"/>
        </pc:sldMkLst>
      </pc:sldChg>
      <pc:sldChg chg="del">
        <pc:chgData name="Tali Rouash" userId="21ae74ec1aaa5ff5" providerId="LiveId" clId="{9F3F9780-8565-4154-9B71-142F1BB5B918}" dt="2026-09-24T09:12:44.539" v="12" actId="47"/>
        <pc:sldMkLst>
          <pc:docMk/>
          <pc:sldMk cId="7200597" sldId="521"/>
        </pc:sldMkLst>
      </pc:sldChg>
      <pc:sldChg chg="modSp mod">
        <pc:chgData name="Tali Rouash" userId="21ae74ec1aaa5ff5" providerId="LiveId" clId="{9F3F9780-8565-4154-9B71-142F1BB5B918}" dt="2026-09-24T09:13:33.192" v="91" actId="14100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09-24T09:13:33.192" v="91" actId="14100"/>
          <ac:spMkLst>
            <pc:docMk/>
            <pc:sldMk cId="3056582892" sldId="522"/>
            <ac:spMk id="2" creationId="{D28DB497-C178-2F58-BF93-E07295C57AF6}"/>
          </ac:spMkLst>
        </pc:spChg>
        <pc:spChg chg="mod">
          <ac:chgData name="Tali Rouash" userId="21ae74ec1aaa5ff5" providerId="LiveId" clId="{9F3F9780-8565-4154-9B71-142F1BB5B918}" dt="2026-09-24T09:12:55.823" v="33" actId="20577"/>
          <ac:spMkLst>
            <pc:docMk/>
            <pc:sldMk cId="3056582892" sldId="522"/>
            <ac:spMk id="3" creationId="{2878D6DF-33AD-9F30-1525-109BC80D19CD}"/>
          </ac:spMkLst>
        </pc:spChg>
      </pc:sldChg>
      <pc:sldChg chg="addSp delSp modSp mod delAnim modAnim">
        <pc:chgData name="Tali Rouash" userId="21ae74ec1aaa5ff5" providerId="LiveId" clId="{9F3F9780-8565-4154-9B71-142F1BB5B918}" dt="2026-09-24T09:15:03.754" v="121"/>
        <pc:sldMkLst>
          <pc:docMk/>
          <pc:sldMk cId="1824249464" sldId="523"/>
        </pc:sldMkLst>
        <pc:picChg chg="del">
          <ac:chgData name="Tali Rouash" userId="21ae74ec1aaa5ff5" providerId="LiveId" clId="{9F3F9780-8565-4154-9B71-142F1BB5B918}" dt="2026-09-24T09:13:56.723" v="97" actId="478"/>
          <ac:picMkLst>
            <pc:docMk/>
            <pc:sldMk cId="1824249464" sldId="523"/>
            <ac:picMk id="4" creationId="{5825BC8B-0017-9E4C-DFB2-A9B4EAFC86CE}"/>
          </ac:picMkLst>
        </pc:picChg>
        <pc:picChg chg="del">
          <ac:chgData name="Tali Rouash" userId="21ae74ec1aaa5ff5" providerId="LiveId" clId="{9F3F9780-8565-4154-9B71-142F1BB5B918}" dt="2026-09-24T09:13:57.423" v="98" actId="478"/>
          <ac:picMkLst>
            <pc:docMk/>
            <pc:sldMk cId="1824249464" sldId="523"/>
            <ac:picMk id="8" creationId="{DC285CA1-E970-8419-E2BD-48AA711B7C25}"/>
          </ac:picMkLst>
        </pc:picChg>
        <pc:picChg chg="add mod modCrop">
          <ac:chgData name="Tali Rouash" userId="21ae74ec1aaa5ff5" providerId="LiveId" clId="{9F3F9780-8565-4154-9B71-142F1BB5B918}" dt="2026-09-24T09:14:39.067" v="114" actId="732"/>
          <ac:picMkLst>
            <pc:docMk/>
            <pc:sldMk cId="1824249464" sldId="523"/>
            <ac:picMk id="10" creationId="{6F6D3085-3412-DDB7-05AE-F20726FC179D}"/>
          </ac:picMkLst>
        </pc:picChg>
        <pc:picChg chg="add mod modCrop">
          <ac:chgData name="Tali Rouash" userId="21ae74ec1aaa5ff5" providerId="LiveId" clId="{9F3F9780-8565-4154-9B71-142F1BB5B918}" dt="2026-09-24T09:14:59.069" v="120" actId="1076"/>
          <ac:picMkLst>
            <pc:docMk/>
            <pc:sldMk cId="1824249464" sldId="523"/>
            <ac:picMk id="11" creationId="{AF3722D9-85C8-D7AF-F53E-A604E2C03A23}"/>
          </ac:picMkLst>
        </pc:pic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833141191" sldId="524"/>
        </pc:sldMkLst>
      </pc:sldChg>
      <pc:sldChg chg="addSp delSp modSp add mod delAnim modAnim">
        <pc:chgData name="Tali Rouash" userId="21ae74ec1aaa5ff5" providerId="LiveId" clId="{9F3F9780-8565-4154-9B71-142F1BB5B918}" dt="2026-09-24T09:17:08.652" v="157" actId="1076"/>
        <pc:sldMkLst>
          <pc:docMk/>
          <pc:sldMk cId="4062848232" sldId="524"/>
        </pc:sldMkLst>
        <pc:picChg chg="add mod">
          <ac:chgData name="Tali Rouash" userId="21ae74ec1aaa5ff5" providerId="LiveId" clId="{9F3F9780-8565-4154-9B71-142F1BB5B918}" dt="2026-09-24T09:15:49.913" v="132" actId="1076"/>
          <ac:picMkLst>
            <pc:docMk/>
            <pc:sldMk cId="4062848232" sldId="524"/>
            <ac:picMk id="4" creationId="{686F57CE-0E2B-E93F-075F-9635772AF36D}"/>
          </ac:picMkLst>
        </pc:picChg>
        <pc:picChg chg="add mod modCrop">
          <ac:chgData name="Tali Rouash" userId="21ae74ec1aaa5ff5" providerId="LiveId" clId="{9F3F9780-8565-4154-9B71-142F1BB5B918}" dt="2026-09-24T09:15:58.153" v="135" actId="732"/>
          <ac:picMkLst>
            <pc:docMk/>
            <pc:sldMk cId="4062848232" sldId="524"/>
            <ac:picMk id="6" creationId="{6B725045-86A0-6BD3-C772-B957872E1F58}"/>
          </ac:picMkLst>
        </pc:picChg>
        <pc:picChg chg="add mod modCrop">
          <ac:chgData name="Tali Rouash" userId="21ae74ec1aaa5ff5" providerId="LiveId" clId="{9F3F9780-8565-4154-9B71-142F1BB5B918}" dt="2026-09-24T09:16:07.733" v="138" actId="732"/>
          <ac:picMkLst>
            <pc:docMk/>
            <pc:sldMk cId="4062848232" sldId="524"/>
            <ac:picMk id="7" creationId="{6B8935F7-1579-756C-757B-CBE1236B8F3A}"/>
          </ac:picMkLst>
        </pc:picChg>
        <pc:picChg chg="add mod modCrop">
          <ac:chgData name="Tali Rouash" userId="21ae74ec1aaa5ff5" providerId="LiveId" clId="{9F3F9780-8565-4154-9B71-142F1BB5B918}" dt="2026-09-24T09:17:06.540" v="156" actId="1076"/>
          <ac:picMkLst>
            <pc:docMk/>
            <pc:sldMk cId="4062848232" sldId="524"/>
            <ac:picMk id="8" creationId="{96080B28-592C-02C8-C866-368083E3E5E0}"/>
          </ac:picMkLst>
        </pc:picChg>
        <pc:picChg chg="add mod modCrop">
          <ac:chgData name="Tali Rouash" userId="21ae74ec1aaa5ff5" providerId="LiveId" clId="{9F3F9780-8565-4154-9B71-142F1BB5B918}" dt="2026-09-24T09:17:03.822" v="155" actId="1076"/>
          <ac:picMkLst>
            <pc:docMk/>
            <pc:sldMk cId="4062848232" sldId="524"/>
            <ac:picMk id="9" creationId="{321A72F4-7D69-52C0-60E9-AAD224875316}"/>
          </ac:picMkLst>
        </pc:picChg>
        <pc:picChg chg="del">
          <ac:chgData name="Tali Rouash" userId="21ae74ec1aaa5ff5" providerId="LiveId" clId="{9F3F9780-8565-4154-9B71-142F1BB5B918}" dt="2026-09-24T09:15:16.024" v="123" actId="478"/>
          <ac:picMkLst>
            <pc:docMk/>
            <pc:sldMk cId="4062848232" sldId="524"/>
            <ac:picMk id="10" creationId="{4E224A40-DEEA-1936-5667-9219BAC27FF7}"/>
          </ac:picMkLst>
        </pc:picChg>
        <pc:picChg chg="del">
          <ac:chgData name="Tali Rouash" userId="21ae74ec1aaa5ff5" providerId="LiveId" clId="{9F3F9780-8565-4154-9B71-142F1BB5B918}" dt="2026-09-24T09:15:16.599" v="124" actId="478"/>
          <ac:picMkLst>
            <pc:docMk/>
            <pc:sldMk cId="4062848232" sldId="524"/>
            <ac:picMk id="11" creationId="{C3DA6E9B-A7DD-0508-862B-0A3FE6C92792}"/>
          </ac:picMkLst>
        </pc:picChg>
        <pc:picChg chg="add mod modCrop">
          <ac:chgData name="Tali Rouash" userId="21ae74ec1aaa5ff5" providerId="LiveId" clId="{9F3F9780-8565-4154-9B71-142F1BB5B918}" dt="2026-09-24T09:17:08.652" v="157" actId="1076"/>
          <ac:picMkLst>
            <pc:docMk/>
            <pc:sldMk cId="4062848232" sldId="524"/>
            <ac:picMk id="12" creationId="{6E61A8AA-1799-7A9F-BD96-C284209F328B}"/>
          </ac:picMkLst>
        </pc:picChg>
      </pc:sldChg>
      <pc:sldChg chg="modSp add mod">
        <pc:chgData name="Tali Rouash" userId="21ae74ec1aaa5ff5" providerId="LiveId" clId="{9F3F9780-8565-4154-9B71-142F1BB5B918}" dt="2026-09-24T09:18:07.437" v="191" actId="6549"/>
        <pc:sldMkLst>
          <pc:docMk/>
          <pc:sldMk cId="2393425757" sldId="525"/>
        </pc:sldMkLst>
        <pc:spChg chg="mod">
          <ac:chgData name="Tali Rouash" userId="21ae74ec1aaa5ff5" providerId="LiveId" clId="{9F3F9780-8565-4154-9B71-142F1BB5B918}" dt="2026-09-24T09:18:07.437" v="191" actId="6549"/>
          <ac:spMkLst>
            <pc:docMk/>
            <pc:sldMk cId="2393425757" sldId="525"/>
            <ac:spMk id="3" creationId="{3696D9E4-3C65-5A37-8147-53FCC9F5A84C}"/>
          </ac:spMkLst>
        </pc:sp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3555081215" sldId="525"/>
        </pc:sldMkLst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2271076254" sldId="526"/>
        </pc:sldMkLst>
      </pc:sldChg>
      <pc:sldChg chg="addSp delSp modSp add mod delAnim">
        <pc:chgData name="Tali Rouash" userId="21ae74ec1aaa5ff5" providerId="LiveId" clId="{9F3F9780-8565-4154-9B71-142F1BB5B918}" dt="2026-09-24T13:13:07.838" v="203"/>
        <pc:sldMkLst>
          <pc:docMk/>
          <pc:sldMk cId="2797225749" sldId="526"/>
        </pc:sldMkLst>
        <pc:picChg chg="add mod">
          <ac:chgData name="Tali Rouash" userId="21ae74ec1aaa5ff5" providerId="LiveId" clId="{9F3F9780-8565-4154-9B71-142F1BB5B918}" dt="2026-09-24T13:13:07.838" v="203"/>
          <ac:picMkLst>
            <pc:docMk/>
            <pc:sldMk cId="2797225749" sldId="526"/>
            <ac:picMk id="4" creationId="{0368622C-CA3D-7C89-84B6-B16D0751803F}"/>
          </ac:picMkLst>
        </pc:picChg>
        <pc:picChg chg="del">
          <ac:chgData name="Tali Rouash" userId="21ae74ec1aaa5ff5" providerId="LiveId" clId="{9F3F9780-8565-4154-9B71-142F1BB5B918}" dt="2026-09-24T09:18:12.278" v="192" actId="478"/>
          <ac:picMkLst>
            <pc:docMk/>
            <pc:sldMk cId="2797225749" sldId="526"/>
            <ac:picMk id="10" creationId="{7EF0F303-12B8-98BA-EAB4-F52DA563C1F9}"/>
          </ac:picMkLst>
        </pc:picChg>
        <pc:picChg chg="del">
          <ac:chgData name="Tali Rouash" userId="21ae74ec1aaa5ff5" providerId="LiveId" clId="{9F3F9780-8565-4154-9B71-142F1BB5B918}" dt="2026-09-24T09:18:12.770" v="193" actId="478"/>
          <ac:picMkLst>
            <pc:docMk/>
            <pc:sldMk cId="2797225749" sldId="526"/>
            <ac:picMk id="11" creationId="{0943C84A-82C4-267C-1CB2-F56279617BDE}"/>
          </ac:picMkLst>
        </pc:picChg>
      </pc:sldChg>
      <pc:sldChg chg="modSp add mod">
        <pc:chgData name="Tali Rouash" userId="21ae74ec1aaa5ff5" providerId="LiveId" clId="{9F3F9780-8565-4154-9B71-142F1BB5B918}" dt="2026-09-24T09:17:52.858" v="183" actId="20577"/>
        <pc:sldMkLst>
          <pc:docMk/>
          <pc:sldMk cId="1250164094" sldId="527"/>
        </pc:sldMkLst>
        <pc:spChg chg="mod">
          <ac:chgData name="Tali Rouash" userId="21ae74ec1aaa5ff5" providerId="LiveId" clId="{9F3F9780-8565-4154-9B71-142F1BB5B918}" dt="2026-09-24T09:17:52.858" v="183" actId="20577"/>
          <ac:spMkLst>
            <pc:docMk/>
            <pc:sldMk cId="1250164094" sldId="527"/>
            <ac:spMk id="2" creationId="{FC64FCE9-54CF-5D58-BA2D-E22D1C3087FA}"/>
          </ac:spMkLst>
        </pc:sp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2163974405" sldId="527"/>
        </pc:sldMkLst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1706395420" sldId="528"/>
        </pc:sldMkLst>
      </pc:sldChg>
      <pc:sldChg chg="addSp delSp modSp add mod modAnim">
        <pc:chgData name="Tali Rouash" userId="21ae74ec1aaa5ff5" providerId="LiveId" clId="{9F3F9780-8565-4154-9B71-142F1BB5B918}" dt="2026-09-24T13:13:49.792" v="214" actId="1076"/>
        <pc:sldMkLst>
          <pc:docMk/>
          <pc:sldMk cId="2762716757" sldId="528"/>
        </pc:sldMkLst>
        <pc:picChg chg="del">
          <ac:chgData name="Tali Rouash" userId="21ae74ec1aaa5ff5" providerId="LiveId" clId="{9F3F9780-8565-4154-9B71-142F1BB5B918}" dt="2026-09-24T13:13:14.010" v="205" actId="478"/>
          <ac:picMkLst>
            <pc:docMk/>
            <pc:sldMk cId="2762716757" sldId="528"/>
            <ac:picMk id="4" creationId="{60E57301-0C37-87C3-E17A-41DFD75773ED}"/>
          </ac:picMkLst>
        </pc:picChg>
        <pc:picChg chg="add mod">
          <ac:chgData name="Tali Rouash" userId="21ae74ec1aaa5ff5" providerId="LiveId" clId="{9F3F9780-8565-4154-9B71-142F1BB5B918}" dt="2026-09-24T13:13:44.330" v="212" actId="1076"/>
          <ac:picMkLst>
            <pc:docMk/>
            <pc:sldMk cId="2762716757" sldId="528"/>
            <ac:picMk id="5" creationId="{893D7F2A-0E56-6CE1-FE4E-52950C815F7C}"/>
          </ac:picMkLst>
        </pc:picChg>
        <pc:picChg chg="add mod">
          <ac:chgData name="Tali Rouash" userId="21ae74ec1aaa5ff5" providerId="LiveId" clId="{9F3F9780-8565-4154-9B71-142F1BB5B918}" dt="2026-09-24T13:13:49.792" v="214" actId="1076"/>
          <ac:picMkLst>
            <pc:docMk/>
            <pc:sldMk cId="2762716757" sldId="528"/>
            <ac:picMk id="7" creationId="{EE0C689B-1D01-2F75-C5AA-AC2A2B572A65}"/>
          </ac:picMkLst>
        </pc:pic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2409290819" sldId="529"/>
        </pc:sldMkLst>
      </pc:sldChg>
      <pc:sldChg chg="addSp delSp modSp add mod delAnim modAnim">
        <pc:chgData name="Tali Rouash" userId="21ae74ec1aaa5ff5" providerId="LiveId" clId="{9F3F9780-8565-4154-9B71-142F1BB5B918}" dt="2026-09-24T13:21:49.630" v="263"/>
        <pc:sldMkLst>
          <pc:docMk/>
          <pc:sldMk cId="4039283807" sldId="529"/>
        </pc:sldMkLst>
        <pc:picChg chg="add mod">
          <ac:chgData name="Tali Rouash" userId="21ae74ec1aaa5ff5" providerId="LiveId" clId="{9F3F9780-8565-4154-9B71-142F1BB5B918}" dt="2026-09-24T13:14:13.767" v="219" actId="1076"/>
          <ac:picMkLst>
            <pc:docMk/>
            <pc:sldMk cId="4039283807" sldId="529"/>
            <ac:picMk id="4" creationId="{3811A38B-8464-5C52-C5C7-7E8ED2F445C2}"/>
          </ac:picMkLst>
        </pc:picChg>
        <pc:picChg chg="del">
          <ac:chgData name="Tali Rouash" userId="21ae74ec1aaa5ff5" providerId="LiveId" clId="{9F3F9780-8565-4154-9B71-142F1BB5B918}" dt="2026-09-24T13:13:59.821" v="217" actId="478"/>
          <ac:picMkLst>
            <pc:docMk/>
            <pc:sldMk cId="4039283807" sldId="529"/>
            <ac:picMk id="5" creationId="{7211C78B-7471-3E99-0174-73D918DFA0FB}"/>
          </ac:picMkLst>
        </pc:picChg>
        <pc:picChg chg="del">
          <ac:chgData name="Tali Rouash" userId="21ae74ec1aaa5ff5" providerId="LiveId" clId="{9F3F9780-8565-4154-9B71-142F1BB5B918}" dt="2026-09-24T13:13:57.727" v="216" actId="478"/>
          <ac:picMkLst>
            <pc:docMk/>
            <pc:sldMk cId="4039283807" sldId="529"/>
            <ac:picMk id="7" creationId="{18699443-B95E-3ADE-7EA2-52C96B43A242}"/>
          </ac:picMkLst>
        </pc:picChg>
        <pc:picChg chg="add mod modCrop">
          <ac:chgData name="Tali Rouash" userId="21ae74ec1aaa5ff5" providerId="LiveId" clId="{9F3F9780-8565-4154-9B71-142F1BB5B918}" dt="2026-09-24T13:19:40.235" v="245" actId="732"/>
          <ac:picMkLst>
            <pc:docMk/>
            <pc:sldMk cId="4039283807" sldId="529"/>
            <ac:picMk id="8" creationId="{296E7E79-2F5F-04FB-9F7B-D29ECF75D767}"/>
          </ac:picMkLst>
        </pc:picChg>
        <pc:picChg chg="add mod modCrop">
          <ac:chgData name="Tali Rouash" userId="21ae74ec1aaa5ff5" providerId="LiveId" clId="{9F3F9780-8565-4154-9B71-142F1BB5B918}" dt="2026-09-24T13:19:45.356" v="246" actId="732"/>
          <ac:picMkLst>
            <pc:docMk/>
            <pc:sldMk cId="4039283807" sldId="529"/>
            <ac:picMk id="9" creationId="{6A9F19AA-1341-B7CD-E741-B780C8FD609B}"/>
          </ac:picMkLst>
        </pc:picChg>
        <pc:picChg chg="add mod modCrop">
          <ac:chgData name="Tali Rouash" userId="21ae74ec1aaa5ff5" providerId="LiveId" clId="{9F3F9780-8565-4154-9B71-142F1BB5B918}" dt="2026-09-24T13:21:05.541" v="252" actId="1076"/>
          <ac:picMkLst>
            <pc:docMk/>
            <pc:sldMk cId="4039283807" sldId="529"/>
            <ac:picMk id="10" creationId="{88010452-DA3F-89C3-418A-470955C39AC4}"/>
          </ac:picMkLst>
        </pc:picChg>
        <pc:picChg chg="add mod modCrop">
          <ac:chgData name="Tali Rouash" userId="21ae74ec1aaa5ff5" providerId="LiveId" clId="{9F3F9780-8565-4154-9B71-142F1BB5B918}" dt="2026-09-24T13:19:56.732" v="249" actId="1076"/>
          <ac:picMkLst>
            <pc:docMk/>
            <pc:sldMk cId="4039283807" sldId="529"/>
            <ac:picMk id="11" creationId="{A1D698F5-00A4-946A-BC9F-3C4A2DCEABC2}"/>
          </ac:picMkLst>
        </pc:picChg>
        <pc:picChg chg="add mod modCrop">
          <ac:chgData name="Tali Rouash" userId="21ae74ec1aaa5ff5" providerId="LiveId" clId="{9F3F9780-8565-4154-9B71-142F1BB5B918}" dt="2026-09-24T13:21:05.917" v="253" actId="1076"/>
          <ac:picMkLst>
            <pc:docMk/>
            <pc:sldMk cId="4039283807" sldId="529"/>
            <ac:picMk id="12" creationId="{8A58F141-EB5E-BFEC-531A-8443FD0AA8F8}"/>
          </ac:picMkLst>
        </pc:picChg>
        <pc:picChg chg="add mod modCrop">
          <ac:chgData name="Tali Rouash" userId="21ae74ec1aaa5ff5" providerId="LiveId" clId="{9F3F9780-8565-4154-9B71-142F1BB5B918}" dt="2026-09-24T13:19:54.811" v="248" actId="1076"/>
          <ac:picMkLst>
            <pc:docMk/>
            <pc:sldMk cId="4039283807" sldId="529"/>
            <ac:picMk id="13" creationId="{4FC08044-9F90-8115-552F-BBED206E4F38}"/>
          </ac:picMkLst>
        </pc:picChg>
        <pc:picChg chg="add mod modCrop">
          <ac:chgData name="Tali Rouash" userId="21ae74ec1aaa5ff5" providerId="LiveId" clId="{9F3F9780-8565-4154-9B71-142F1BB5B918}" dt="2026-09-24T13:21:30.099" v="258" actId="1076"/>
          <ac:picMkLst>
            <pc:docMk/>
            <pc:sldMk cId="4039283807" sldId="529"/>
            <ac:picMk id="14" creationId="{5829BFB6-0890-E820-1C51-B3F612B9F7D0}"/>
          </ac:picMkLst>
        </pc:picChg>
      </pc:sldChg>
      <pc:sldChg chg="modSp add mod">
        <pc:chgData name="Tali Rouash" userId="21ae74ec1aaa5ff5" providerId="LiveId" clId="{9F3F9780-8565-4154-9B71-142F1BB5B918}" dt="2026-09-24T13:22:25.934" v="303" actId="20577"/>
        <pc:sldMkLst>
          <pc:docMk/>
          <pc:sldMk cId="95549327" sldId="530"/>
        </pc:sldMkLst>
        <pc:spChg chg="mod">
          <ac:chgData name="Tali Rouash" userId="21ae74ec1aaa5ff5" providerId="LiveId" clId="{9F3F9780-8565-4154-9B71-142F1BB5B918}" dt="2026-09-24T13:22:25.934" v="303" actId="20577"/>
          <ac:spMkLst>
            <pc:docMk/>
            <pc:sldMk cId="95549327" sldId="530"/>
            <ac:spMk id="2" creationId="{F9FDCD53-A6D4-CC7F-760A-72F4CB695317}"/>
          </ac:spMkLst>
        </pc:sp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3171977955" sldId="530"/>
        </pc:sldMkLst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707892871" sldId="531"/>
        </pc:sldMkLst>
      </pc:sldChg>
      <pc:sldChg chg="modSp add mod">
        <pc:chgData name="Tali Rouash" userId="21ae74ec1aaa5ff5" providerId="LiveId" clId="{9F3F9780-8565-4154-9B71-142F1BB5B918}" dt="2026-09-24T13:22:40.036" v="311" actId="6549"/>
        <pc:sldMkLst>
          <pc:docMk/>
          <pc:sldMk cId="1562382792" sldId="531"/>
        </pc:sldMkLst>
        <pc:spChg chg="mod">
          <ac:chgData name="Tali Rouash" userId="21ae74ec1aaa5ff5" providerId="LiveId" clId="{9F3F9780-8565-4154-9B71-142F1BB5B918}" dt="2026-09-24T13:22:40.036" v="311" actId="6549"/>
          <ac:spMkLst>
            <pc:docMk/>
            <pc:sldMk cId="1562382792" sldId="531"/>
            <ac:spMk id="3" creationId="{F7E2C7A6-EE74-2D1B-F7CF-42D73C1BCC49}"/>
          </ac:spMkLst>
        </pc:spChg>
      </pc:sldChg>
      <pc:sldChg chg="addSp delSp modSp add mod modAnim">
        <pc:chgData name="Tali Rouash" userId="21ae74ec1aaa5ff5" providerId="LiveId" clId="{9F3F9780-8565-4154-9B71-142F1BB5B918}" dt="2026-09-24T13:25:41.332" v="372"/>
        <pc:sldMkLst>
          <pc:docMk/>
          <pc:sldMk cId="1055777861" sldId="532"/>
        </pc:sldMkLst>
        <pc:picChg chg="del">
          <ac:chgData name="Tali Rouash" userId="21ae74ec1aaa5ff5" providerId="LiveId" clId="{9F3F9780-8565-4154-9B71-142F1BB5B918}" dt="2026-09-24T13:22:50.253" v="312" actId="478"/>
          <ac:picMkLst>
            <pc:docMk/>
            <pc:sldMk cId="1055777861" sldId="532"/>
            <ac:picMk id="4" creationId="{1F2D895F-4FED-EBFC-DA6A-342A99B1A411}"/>
          </ac:picMkLst>
        </pc:picChg>
        <pc:picChg chg="add mod modCrop">
          <ac:chgData name="Tali Rouash" userId="21ae74ec1aaa5ff5" providerId="LiveId" clId="{9F3F9780-8565-4154-9B71-142F1BB5B918}" dt="2026-09-24T13:23:19.389" v="316" actId="732"/>
          <ac:picMkLst>
            <pc:docMk/>
            <pc:sldMk cId="1055777861" sldId="532"/>
            <ac:picMk id="5" creationId="{8BAE39F8-A86C-BD80-47D1-533D25123173}"/>
          </ac:picMkLst>
        </pc:picChg>
        <pc:picChg chg="add mod modCrop">
          <ac:chgData name="Tali Rouash" userId="21ae74ec1aaa5ff5" providerId="LiveId" clId="{9F3F9780-8565-4154-9B71-142F1BB5B918}" dt="2026-09-24T13:25:08.668" v="363" actId="1076"/>
          <ac:picMkLst>
            <pc:docMk/>
            <pc:sldMk cId="1055777861" sldId="532"/>
            <ac:picMk id="6" creationId="{B2CF2ACF-2C43-ED19-87CE-A8C7BDB0E394}"/>
          </ac:picMkLst>
        </pc:picChg>
        <pc:picChg chg="add mod modCrop">
          <ac:chgData name="Tali Rouash" userId="21ae74ec1aaa5ff5" providerId="LiveId" clId="{9F3F9780-8565-4154-9B71-142F1BB5B918}" dt="2026-09-24T13:25:11.563" v="364" actId="1076"/>
          <ac:picMkLst>
            <pc:docMk/>
            <pc:sldMk cId="1055777861" sldId="532"/>
            <ac:picMk id="7" creationId="{43470BED-0162-A305-4D07-5CC9B6009D66}"/>
          </ac:picMkLst>
        </pc:picChg>
        <pc:picChg chg="add mod modCrop">
          <ac:chgData name="Tali Rouash" userId="21ae74ec1aaa5ff5" providerId="LiveId" clId="{9F3F9780-8565-4154-9B71-142F1BB5B918}" dt="2026-09-24T13:25:13.834" v="365" actId="1076"/>
          <ac:picMkLst>
            <pc:docMk/>
            <pc:sldMk cId="1055777861" sldId="532"/>
            <ac:picMk id="8" creationId="{5DD76C91-1195-DBFD-D4D3-3EE2E0DB457F}"/>
          </ac:picMkLst>
        </pc:picChg>
        <pc:picChg chg="add mod modCrop">
          <ac:chgData name="Tali Rouash" userId="21ae74ec1aaa5ff5" providerId="LiveId" clId="{9F3F9780-8565-4154-9B71-142F1BB5B918}" dt="2026-09-24T13:25:15.456" v="366" actId="1076"/>
          <ac:picMkLst>
            <pc:docMk/>
            <pc:sldMk cId="1055777861" sldId="532"/>
            <ac:picMk id="9" creationId="{AC1A97BB-C755-5AFA-5D1E-002CE86E37C0}"/>
          </ac:picMkLst>
        </pc:picChg>
        <pc:picChg chg="add mod modCrop">
          <ac:chgData name="Tali Rouash" userId="21ae74ec1aaa5ff5" providerId="LiveId" clId="{9F3F9780-8565-4154-9B71-142F1BB5B918}" dt="2026-09-24T13:25:16.736" v="367" actId="1076"/>
          <ac:picMkLst>
            <pc:docMk/>
            <pc:sldMk cId="1055777861" sldId="532"/>
            <ac:picMk id="11" creationId="{8059D308-634A-3E6E-6459-F8D2C3C3EA9D}"/>
          </ac:picMkLst>
        </pc:pic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3865769070" sldId="532"/>
        </pc:sldMkLst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1567625623" sldId="533"/>
        </pc:sldMkLst>
      </pc:sldChg>
      <pc:sldChg chg="addSp delSp modSp add mod delAnim modAnim">
        <pc:chgData name="Tali Rouash" userId="21ae74ec1aaa5ff5" providerId="LiveId" clId="{9F3F9780-8565-4154-9B71-142F1BB5B918}" dt="2026-09-24T13:28:40.614" v="389"/>
        <pc:sldMkLst>
          <pc:docMk/>
          <pc:sldMk cId="1694330586" sldId="533"/>
        </pc:sldMkLst>
        <pc:picChg chg="add mod">
          <ac:chgData name="Tali Rouash" userId="21ae74ec1aaa5ff5" providerId="LiveId" clId="{9F3F9780-8565-4154-9B71-142F1BB5B918}" dt="2026-09-24T13:28:28.228" v="386"/>
          <ac:picMkLst>
            <pc:docMk/>
            <pc:sldMk cId="1694330586" sldId="533"/>
            <ac:picMk id="4" creationId="{CEB78FAF-CA49-DE04-418C-2BCA9C3D9688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5" creationId="{819AAECE-977C-6458-50C3-1D6C6E100045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6" creationId="{736C93BD-AD03-DEDA-D149-11A89EC824C6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7" creationId="{6F4C4751-857A-4EE8-E1DA-3C6B894443B7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8" creationId="{064B7659-8C59-FAF8-1B39-71C1652F21C1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9" creationId="{071BA5A1-C270-A467-E26A-D72E3EF2714C}"/>
          </ac:picMkLst>
        </pc:picChg>
        <pc:picChg chg="del">
          <ac:chgData name="Tali Rouash" userId="21ae74ec1aaa5ff5" providerId="LiveId" clId="{9F3F9780-8565-4154-9B71-142F1BB5B918}" dt="2026-09-24T13:27:23.185" v="374" actId="478"/>
          <ac:picMkLst>
            <pc:docMk/>
            <pc:sldMk cId="1694330586" sldId="533"/>
            <ac:picMk id="11" creationId="{284D8B35-59A7-E806-DCA0-9584882C7246}"/>
          </ac:picMkLst>
        </pc:picChg>
        <pc:picChg chg="add mod modCrop">
          <ac:chgData name="Tali Rouash" userId="21ae74ec1aaa5ff5" providerId="LiveId" clId="{9F3F9780-8565-4154-9B71-142F1BB5B918}" dt="2026-09-24T13:28:04.340" v="379" actId="732"/>
          <ac:picMkLst>
            <pc:docMk/>
            <pc:sldMk cId="1694330586" sldId="533"/>
            <ac:picMk id="12" creationId="{5948B1B4-4733-F232-D783-71A835F3EA7A}"/>
          </ac:picMkLst>
        </pc:picChg>
        <pc:picChg chg="add mod modCrop">
          <ac:chgData name="Tali Rouash" userId="21ae74ec1aaa5ff5" providerId="LiveId" clId="{9F3F9780-8565-4154-9B71-142F1BB5B918}" dt="2026-09-24T13:28:13.783" v="382" actId="732"/>
          <ac:picMkLst>
            <pc:docMk/>
            <pc:sldMk cId="1694330586" sldId="533"/>
            <ac:picMk id="13" creationId="{997EE768-2FAF-19C6-C132-F3EE5A3ED690}"/>
          </ac:picMkLst>
        </pc:picChg>
        <pc:picChg chg="add mod modCrop">
          <ac:chgData name="Tali Rouash" userId="21ae74ec1aaa5ff5" providerId="LiveId" clId="{9F3F9780-8565-4154-9B71-142F1BB5B918}" dt="2026-09-24T13:28:22.495" v="385" actId="732"/>
          <ac:picMkLst>
            <pc:docMk/>
            <pc:sldMk cId="1694330586" sldId="533"/>
            <ac:picMk id="14" creationId="{6C2B8B2E-DA7A-E654-D3AF-5F2F89DEED8F}"/>
          </ac:picMkLst>
        </pc:pic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74889809" sldId="534"/>
        </pc:sldMkLst>
      </pc:sldChg>
      <pc:sldChg chg="modSp add mod">
        <pc:chgData name="Tali Rouash" userId="21ae74ec1aaa5ff5" providerId="LiveId" clId="{9F3F9780-8565-4154-9B71-142F1BB5B918}" dt="2026-09-24T13:29:44.797" v="429" actId="14100"/>
        <pc:sldMkLst>
          <pc:docMk/>
          <pc:sldMk cId="3457268620" sldId="534"/>
        </pc:sldMkLst>
        <pc:spChg chg="mod">
          <ac:chgData name="Tali Rouash" userId="21ae74ec1aaa5ff5" providerId="LiveId" clId="{9F3F9780-8565-4154-9B71-142F1BB5B918}" dt="2026-09-24T13:29:44.797" v="429" actId="14100"/>
          <ac:spMkLst>
            <pc:docMk/>
            <pc:sldMk cId="3457268620" sldId="534"/>
            <ac:spMk id="2" creationId="{2CD7EA44-BBF9-DD82-D521-B323F2903151}"/>
          </ac:spMkLst>
        </pc:spChg>
        <pc:spChg chg="mod">
          <ac:chgData name="Tali Rouash" userId="21ae74ec1aaa5ff5" providerId="LiveId" clId="{9F3F9780-8565-4154-9B71-142F1BB5B918}" dt="2026-09-24T13:29:31.814" v="414" actId="20577"/>
          <ac:spMkLst>
            <pc:docMk/>
            <pc:sldMk cId="3457268620" sldId="534"/>
            <ac:spMk id="3" creationId="{FC03B4FA-8C48-ABEB-7077-4047509F95A8}"/>
          </ac:spMkLst>
        </pc:sp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3511193163" sldId="535"/>
        </pc:sldMkLst>
      </pc:sldChg>
      <pc:sldChg chg="modSp add mod">
        <pc:chgData name="Tali Rouash" userId="21ae74ec1aaa5ff5" providerId="LiveId" clId="{9F3F9780-8565-4154-9B71-142F1BB5B918}" dt="2026-09-24T13:30:13.811" v="434" actId="20577"/>
        <pc:sldMkLst>
          <pc:docMk/>
          <pc:sldMk cId="4214040315" sldId="535"/>
        </pc:sldMkLst>
        <pc:spChg chg="mod">
          <ac:chgData name="Tali Rouash" userId="21ae74ec1aaa5ff5" providerId="LiveId" clId="{9F3F9780-8565-4154-9B71-142F1BB5B918}" dt="2026-09-24T13:30:13.811" v="434" actId="20577"/>
          <ac:spMkLst>
            <pc:docMk/>
            <pc:sldMk cId="4214040315" sldId="535"/>
            <ac:spMk id="3" creationId="{6E71F9E0-9BAF-3B9C-5E09-EF8433C0033F}"/>
          </ac:spMkLst>
        </pc:spChg>
      </pc:sldChg>
      <pc:sldChg chg="del">
        <pc:chgData name="Tali Rouash" userId="21ae74ec1aaa5ff5" providerId="LiveId" clId="{9F3F9780-8565-4154-9B71-142F1BB5B918}" dt="2026-09-24T09:11:49.470" v="0" actId="47"/>
        <pc:sldMkLst>
          <pc:docMk/>
          <pc:sldMk cId="1194291909" sldId="536"/>
        </pc:sldMkLst>
      </pc:sldChg>
      <pc:sldChg chg="addSp delSp modSp add mod modAnim">
        <pc:chgData name="Tali Rouash" userId="21ae74ec1aaa5ff5" providerId="LiveId" clId="{9F3F9780-8565-4154-9B71-142F1BB5B918}" dt="2026-09-24T13:31:56.680" v="452"/>
        <pc:sldMkLst>
          <pc:docMk/>
          <pc:sldMk cId="2337824015" sldId="536"/>
        </pc:sldMkLst>
        <pc:picChg chg="del">
          <ac:chgData name="Tali Rouash" userId="21ae74ec1aaa5ff5" providerId="LiveId" clId="{9F3F9780-8565-4154-9B71-142F1BB5B918}" dt="2026-09-24T13:30:27.203" v="435" actId="478"/>
          <ac:picMkLst>
            <pc:docMk/>
            <pc:sldMk cId="2337824015" sldId="536"/>
            <ac:picMk id="4" creationId="{FA0DCC14-5416-2DCA-4D08-36F0EB3E63A1}"/>
          </ac:picMkLst>
        </pc:picChg>
        <pc:picChg chg="add mod modCrop">
          <ac:chgData name="Tali Rouash" userId="21ae74ec1aaa5ff5" providerId="LiveId" clId="{9F3F9780-8565-4154-9B71-142F1BB5B918}" dt="2026-09-24T13:31:07.154" v="440" actId="732"/>
          <ac:picMkLst>
            <pc:docMk/>
            <pc:sldMk cId="2337824015" sldId="536"/>
            <ac:picMk id="5" creationId="{B8FA5A0D-1B1D-7A8B-EECB-91D22BDFDF5E}"/>
          </ac:picMkLst>
        </pc:picChg>
        <pc:picChg chg="add mod modCrop">
          <ac:chgData name="Tali Rouash" userId="21ae74ec1aaa5ff5" providerId="LiveId" clId="{9F3F9780-8565-4154-9B71-142F1BB5B918}" dt="2026-09-24T13:31:45.355" v="449" actId="1076"/>
          <ac:picMkLst>
            <pc:docMk/>
            <pc:sldMk cId="2337824015" sldId="536"/>
            <ac:picMk id="6" creationId="{BC80A4C2-4242-6E58-F4D3-CF6F9D1E4455}"/>
          </ac:picMkLst>
        </pc:picChg>
        <pc:picChg chg="add mod modCrop">
          <ac:chgData name="Tali Rouash" userId="21ae74ec1aaa5ff5" providerId="LiveId" clId="{9F3F9780-8565-4154-9B71-142F1BB5B918}" dt="2026-09-24T13:31:46.489" v="450" actId="1076"/>
          <ac:picMkLst>
            <pc:docMk/>
            <pc:sldMk cId="2337824015" sldId="536"/>
            <ac:picMk id="7" creationId="{334022E8-18F0-E177-1BE9-86E735CC5774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3:37:28.017" v="493" actId="1076"/>
        <pc:sldMkLst>
          <pc:docMk/>
          <pc:sldMk cId="3102921652" sldId="537"/>
        </pc:sldMkLst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4" creationId="{30C01EEC-AD0B-91C7-9528-26ED66ACAD95}"/>
          </ac:picMkLst>
        </pc:picChg>
        <pc:picChg chg="del mod">
          <ac:chgData name="Tali Rouash" userId="21ae74ec1aaa5ff5" providerId="LiveId" clId="{9F3F9780-8565-4154-9B71-142F1BB5B918}" dt="2026-09-24T13:32:32.955" v="457" actId="478"/>
          <ac:picMkLst>
            <pc:docMk/>
            <pc:sldMk cId="3102921652" sldId="537"/>
            <ac:picMk id="5" creationId="{552306C3-1A93-8AB4-7822-14DC878BAD5D}"/>
          </ac:picMkLst>
        </pc:picChg>
        <pc:picChg chg="del">
          <ac:chgData name="Tali Rouash" userId="21ae74ec1aaa5ff5" providerId="LiveId" clId="{9F3F9780-8565-4154-9B71-142F1BB5B918}" dt="2026-09-24T13:32:29.140" v="455" actId="478"/>
          <ac:picMkLst>
            <pc:docMk/>
            <pc:sldMk cId="3102921652" sldId="537"/>
            <ac:picMk id="6" creationId="{4FCF2DF7-6931-BE30-3BAE-522552C8C861}"/>
          </ac:picMkLst>
        </pc:picChg>
        <pc:picChg chg="del">
          <ac:chgData name="Tali Rouash" userId="21ae74ec1aaa5ff5" providerId="LiveId" clId="{9F3F9780-8565-4154-9B71-142F1BB5B918}" dt="2026-09-24T13:32:28.636" v="454" actId="478"/>
          <ac:picMkLst>
            <pc:docMk/>
            <pc:sldMk cId="3102921652" sldId="537"/>
            <ac:picMk id="7" creationId="{97C752F6-1F4B-446A-28BD-5D687E56E7C8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8" creationId="{6F296B33-53D5-CA17-F411-05F3989DADFF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9" creationId="{261EF055-F918-7E5D-4137-CFC6E403BFB8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10" creationId="{A3EF7425-E697-781A-A4CD-5853AAF229FF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11" creationId="{52A021BE-7958-1A1D-C2FB-534446B486E9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12" creationId="{4D9F8F82-895E-E866-9644-A4F8FD94D87B}"/>
          </ac:picMkLst>
        </pc:picChg>
        <pc:picChg chg="add mod modCrop">
          <ac:chgData name="Tali Rouash" userId="21ae74ec1aaa5ff5" providerId="LiveId" clId="{9F3F9780-8565-4154-9B71-142F1BB5B918}" dt="2026-09-24T13:37:28.017" v="493" actId="1076"/>
          <ac:picMkLst>
            <pc:docMk/>
            <pc:sldMk cId="3102921652" sldId="537"/>
            <ac:picMk id="13" creationId="{C9F1C1B3-B440-6613-CBD1-CEFBF440A728}"/>
          </ac:picMkLst>
        </pc:picChg>
      </pc:sldChg>
      <pc:sldChg chg="delSp del mod delAnim">
        <pc:chgData name="Tali Rouash" userId="21ae74ec1aaa5ff5" providerId="LiveId" clId="{9F3F9780-8565-4154-9B71-142F1BB5B918}" dt="2026-09-24T09:14:07.223" v="107" actId="47"/>
        <pc:sldMkLst>
          <pc:docMk/>
          <pc:sldMk cId="3278976031" sldId="537"/>
        </pc:sldMkLst>
        <pc:picChg chg="del">
          <ac:chgData name="Tali Rouash" userId="21ae74ec1aaa5ff5" providerId="LiveId" clId="{9F3F9780-8565-4154-9B71-142F1BB5B918}" dt="2026-09-24T09:13:58.982" v="99" actId="478"/>
          <ac:picMkLst>
            <pc:docMk/>
            <pc:sldMk cId="3278976031" sldId="537"/>
            <ac:picMk id="5" creationId="{7645A986-3812-8F61-78B2-E86DE36D9025}"/>
          </ac:picMkLst>
        </pc:picChg>
        <pc:picChg chg="del">
          <ac:chgData name="Tali Rouash" userId="21ae74ec1aaa5ff5" providerId="LiveId" clId="{9F3F9780-8565-4154-9B71-142F1BB5B918}" dt="2026-09-24T09:13:59.603" v="100" actId="478"/>
          <ac:picMkLst>
            <pc:docMk/>
            <pc:sldMk cId="3278976031" sldId="537"/>
            <ac:picMk id="12" creationId="{FB0CCE45-3EF1-A31A-5409-E56D65A22DFB}"/>
          </ac:picMkLst>
        </pc:picChg>
        <pc:picChg chg="del">
          <ac:chgData name="Tali Rouash" userId="21ae74ec1aaa5ff5" providerId="LiveId" clId="{9F3F9780-8565-4154-9B71-142F1BB5B918}" dt="2026-09-24T09:14:00.033" v="101" actId="478"/>
          <ac:picMkLst>
            <pc:docMk/>
            <pc:sldMk cId="3278976031" sldId="537"/>
            <ac:picMk id="13" creationId="{6522B23E-ECE2-B64A-11B3-B618D4631AC8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3:38:29.777" v="509"/>
        <pc:sldMkLst>
          <pc:docMk/>
          <pc:sldMk cId="1283029201" sldId="538"/>
        </pc:sldMkLst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4" creationId="{2CC3583D-7DCD-C19D-0BB7-42B177918286}"/>
          </ac:picMkLst>
        </pc:picChg>
        <pc:picChg chg="add mod modCrop">
          <ac:chgData name="Tali Rouash" userId="21ae74ec1aaa5ff5" providerId="LiveId" clId="{9F3F9780-8565-4154-9B71-142F1BB5B918}" dt="2026-09-24T13:38:02" v="499"/>
          <ac:picMkLst>
            <pc:docMk/>
            <pc:sldMk cId="1283029201" sldId="538"/>
            <ac:picMk id="5" creationId="{56DBAF29-B9B2-123C-09BB-251BB215BEFE}"/>
          </ac:picMkLst>
        </pc:picChg>
        <pc:picChg chg="add mod modCrop">
          <ac:chgData name="Tali Rouash" userId="21ae74ec1aaa5ff5" providerId="LiveId" clId="{9F3F9780-8565-4154-9B71-142F1BB5B918}" dt="2026-09-24T13:38:13.118" v="503" actId="1076"/>
          <ac:picMkLst>
            <pc:docMk/>
            <pc:sldMk cId="1283029201" sldId="538"/>
            <ac:picMk id="6" creationId="{3B521DF4-347E-3F51-3EA9-408C1EEA3CAE}"/>
          </ac:picMkLst>
        </pc:picChg>
        <pc:picChg chg="add mod modCrop">
          <ac:chgData name="Tali Rouash" userId="21ae74ec1aaa5ff5" providerId="LiveId" clId="{9F3F9780-8565-4154-9B71-142F1BB5B918}" dt="2026-09-24T13:38:22.639" v="507" actId="1076"/>
          <ac:picMkLst>
            <pc:docMk/>
            <pc:sldMk cId="1283029201" sldId="538"/>
            <ac:picMk id="7" creationId="{C0EABD5A-17C6-99F1-37D7-7637B17C8B04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8" creationId="{76E07AD7-BCF0-4093-412E-C2920D448DE0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9" creationId="{3241D950-558C-65AA-2504-E74386A14925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10" creationId="{9F08C201-AA40-721D-3EFA-1DAEEA7B5C6C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11" creationId="{3A7FD3A3-EC26-8CB3-DE3D-F10E0E73E4D5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12" creationId="{A2E2F41F-0A24-4EC4-8A78-35E7750A5C0E}"/>
          </ac:picMkLst>
        </pc:picChg>
        <pc:picChg chg="del">
          <ac:chgData name="Tali Rouash" userId="21ae74ec1aaa5ff5" providerId="LiveId" clId="{9F3F9780-8565-4154-9B71-142F1BB5B918}" dt="2026-09-24T13:37:40.312" v="495" actId="478"/>
          <ac:picMkLst>
            <pc:docMk/>
            <pc:sldMk cId="1283029201" sldId="538"/>
            <ac:picMk id="13" creationId="{9D03D711-E351-672E-E298-F456E6859D1E}"/>
          </ac:picMkLst>
        </pc:picChg>
      </pc:sldChg>
      <pc:sldChg chg="del">
        <pc:chgData name="Tali Rouash" userId="21ae74ec1aaa5ff5" providerId="LiveId" clId="{9F3F9780-8565-4154-9B71-142F1BB5B918}" dt="2026-09-24T09:14:01.174" v="102" actId="47"/>
        <pc:sldMkLst>
          <pc:docMk/>
          <pc:sldMk cId="2057718827" sldId="538"/>
        </pc:sldMkLst>
      </pc:sldChg>
      <pc:sldChg chg="del">
        <pc:chgData name="Tali Rouash" userId="21ae74ec1aaa5ff5" providerId="LiveId" clId="{9F3F9780-8565-4154-9B71-142F1BB5B918}" dt="2026-09-24T09:14:02.318" v="103" actId="47"/>
        <pc:sldMkLst>
          <pc:docMk/>
          <pc:sldMk cId="749618297" sldId="539"/>
        </pc:sldMkLst>
      </pc:sldChg>
      <pc:sldChg chg="modSp add mod">
        <pc:chgData name="Tali Rouash" userId="21ae74ec1aaa5ff5" providerId="LiveId" clId="{9F3F9780-8565-4154-9B71-142F1BB5B918}" dt="2026-09-24T13:38:54.460" v="520" actId="20577"/>
        <pc:sldMkLst>
          <pc:docMk/>
          <pc:sldMk cId="3373971631" sldId="539"/>
        </pc:sldMkLst>
        <pc:spChg chg="mod">
          <ac:chgData name="Tali Rouash" userId="21ae74ec1aaa5ff5" providerId="LiveId" clId="{9F3F9780-8565-4154-9B71-142F1BB5B918}" dt="2026-09-24T13:38:54.460" v="520" actId="20577"/>
          <ac:spMkLst>
            <pc:docMk/>
            <pc:sldMk cId="3373971631" sldId="539"/>
            <ac:spMk id="2" creationId="{28DD436A-86E6-6864-1C5B-AEAC8720F189}"/>
          </ac:spMkLst>
        </pc:spChg>
      </pc:sldChg>
      <pc:sldChg chg="del">
        <pc:chgData name="Tali Rouash" userId="21ae74ec1aaa5ff5" providerId="LiveId" clId="{9F3F9780-8565-4154-9B71-142F1BB5B918}" dt="2026-09-24T09:14:03.772" v="104" actId="47"/>
        <pc:sldMkLst>
          <pc:docMk/>
          <pc:sldMk cId="2399755899" sldId="540"/>
        </pc:sldMkLst>
      </pc:sldChg>
      <pc:sldChg chg="modSp add mod">
        <pc:chgData name="Tali Rouash" userId="21ae74ec1aaa5ff5" providerId="LiveId" clId="{9F3F9780-8565-4154-9B71-142F1BB5B918}" dt="2026-09-24T13:39:05.486" v="525" actId="6549"/>
        <pc:sldMkLst>
          <pc:docMk/>
          <pc:sldMk cId="2581874140" sldId="540"/>
        </pc:sldMkLst>
        <pc:spChg chg="mod">
          <ac:chgData name="Tali Rouash" userId="21ae74ec1aaa5ff5" providerId="LiveId" clId="{9F3F9780-8565-4154-9B71-142F1BB5B918}" dt="2026-09-24T13:39:05.486" v="525" actId="6549"/>
          <ac:spMkLst>
            <pc:docMk/>
            <pc:sldMk cId="2581874140" sldId="540"/>
            <ac:spMk id="3" creationId="{4C7FAFCE-361B-E629-5B49-9EF60986BF35}"/>
          </ac:spMkLst>
        </pc:spChg>
      </pc:sldChg>
      <pc:sldChg chg="addSp delSp modSp add mod delAnim">
        <pc:chgData name="Tali Rouash" userId="21ae74ec1aaa5ff5" providerId="LiveId" clId="{9F3F9780-8565-4154-9B71-142F1BB5B918}" dt="2026-09-24T13:39:35.315" v="530"/>
        <pc:sldMkLst>
          <pc:docMk/>
          <pc:sldMk cId="2144211867" sldId="541"/>
        </pc:sldMkLst>
        <pc:picChg chg="add mod">
          <ac:chgData name="Tali Rouash" userId="21ae74ec1aaa5ff5" providerId="LiveId" clId="{9F3F9780-8565-4154-9B71-142F1BB5B918}" dt="2026-09-24T13:39:35.315" v="530"/>
          <ac:picMkLst>
            <pc:docMk/>
            <pc:sldMk cId="2144211867" sldId="541"/>
            <ac:picMk id="4" creationId="{DCA4542C-9E86-FED9-9647-555BEACAE87A}"/>
          </ac:picMkLst>
        </pc:picChg>
        <pc:picChg chg="del">
          <ac:chgData name="Tali Rouash" userId="21ae74ec1aaa5ff5" providerId="LiveId" clId="{9F3F9780-8565-4154-9B71-142F1BB5B918}" dt="2026-09-24T13:39:12.719" v="526" actId="478"/>
          <ac:picMkLst>
            <pc:docMk/>
            <pc:sldMk cId="2144211867" sldId="541"/>
            <ac:picMk id="5" creationId="{CDF997E8-78FC-B949-7B9D-58DF6B4E3F31}"/>
          </ac:picMkLst>
        </pc:picChg>
        <pc:picChg chg="del">
          <ac:chgData name="Tali Rouash" userId="21ae74ec1aaa5ff5" providerId="LiveId" clId="{9F3F9780-8565-4154-9B71-142F1BB5B918}" dt="2026-09-24T13:39:12.719" v="526" actId="478"/>
          <ac:picMkLst>
            <pc:docMk/>
            <pc:sldMk cId="2144211867" sldId="541"/>
            <ac:picMk id="6" creationId="{1D0C30B2-D13E-6F0E-0A5B-3C2B5D582924}"/>
          </ac:picMkLst>
        </pc:picChg>
        <pc:picChg chg="del">
          <ac:chgData name="Tali Rouash" userId="21ae74ec1aaa5ff5" providerId="LiveId" clId="{9F3F9780-8565-4154-9B71-142F1BB5B918}" dt="2026-09-24T13:39:12.719" v="526" actId="478"/>
          <ac:picMkLst>
            <pc:docMk/>
            <pc:sldMk cId="2144211867" sldId="541"/>
            <ac:picMk id="7" creationId="{3DCBB186-BAD7-49B5-3BFF-E2F425800910}"/>
          </ac:picMkLst>
        </pc:picChg>
      </pc:sldChg>
      <pc:sldChg chg="del">
        <pc:chgData name="Tali Rouash" userId="21ae74ec1aaa5ff5" providerId="LiveId" clId="{9F3F9780-8565-4154-9B71-142F1BB5B918}" dt="2026-09-24T09:14:05.114" v="105" actId="47"/>
        <pc:sldMkLst>
          <pc:docMk/>
          <pc:sldMk cId="2517420763" sldId="541"/>
        </pc:sldMkLst>
      </pc:sldChg>
      <pc:sldChg chg="addSp delSp modSp add mod modAnim">
        <pc:chgData name="Tali Rouash" userId="21ae74ec1aaa5ff5" providerId="LiveId" clId="{9F3F9780-8565-4154-9B71-142F1BB5B918}" dt="2026-09-24T13:41:41.707" v="558"/>
        <pc:sldMkLst>
          <pc:docMk/>
          <pc:sldMk cId="882801718" sldId="542"/>
        </pc:sldMkLst>
        <pc:picChg chg="del">
          <ac:chgData name="Tali Rouash" userId="21ae74ec1aaa5ff5" providerId="LiveId" clId="{9F3F9780-8565-4154-9B71-142F1BB5B918}" dt="2026-09-24T13:40:12.069" v="532" actId="478"/>
          <ac:picMkLst>
            <pc:docMk/>
            <pc:sldMk cId="882801718" sldId="542"/>
            <ac:picMk id="4" creationId="{0356F598-E396-3DEF-E8D8-56075608C842}"/>
          </ac:picMkLst>
        </pc:picChg>
        <pc:picChg chg="add mod modCrop">
          <ac:chgData name="Tali Rouash" userId="21ae74ec1aaa5ff5" providerId="LiveId" clId="{9F3F9780-8565-4154-9B71-142F1BB5B918}" dt="2026-09-24T13:40:32.371" v="539" actId="732"/>
          <ac:picMkLst>
            <pc:docMk/>
            <pc:sldMk cId="882801718" sldId="542"/>
            <ac:picMk id="5" creationId="{0B2C5B17-E32B-986F-EBBF-2BF811707746}"/>
          </ac:picMkLst>
        </pc:picChg>
        <pc:picChg chg="add mod">
          <ac:chgData name="Tali Rouash" userId="21ae74ec1aaa5ff5" providerId="LiveId" clId="{9F3F9780-8565-4154-9B71-142F1BB5B918}" dt="2026-09-24T13:40:28.808" v="537" actId="571"/>
          <ac:picMkLst>
            <pc:docMk/>
            <pc:sldMk cId="882801718" sldId="542"/>
            <ac:picMk id="6" creationId="{199BDBEF-12B0-814B-AA1F-1910FFEEE57D}"/>
          </ac:picMkLst>
        </pc:picChg>
        <pc:picChg chg="add mod modCrop">
          <ac:chgData name="Tali Rouash" userId="21ae74ec1aaa5ff5" providerId="LiveId" clId="{9F3F9780-8565-4154-9B71-142F1BB5B918}" dt="2026-09-24T13:40:49.880" v="543" actId="1076"/>
          <ac:picMkLst>
            <pc:docMk/>
            <pc:sldMk cId="882801718" sldId="542"/>
            <ac:picMk id="7" creationId="{CC043710-10F6-C834-B7E7-921B0B421B19}"/>
          </ac:picMkLst>
        </pc:picChg>
        <pc:picChg chg="add mod modCrop">
          <ac:chgData name="Tali Rouash" userId="21ae74ec1aaa5ff5" providerId="LiveId" clId="{9F3F9780-8565-4154-9B71-142F1BB5B918}" dt="2026-09-24T13:41:02.849" v="547" actId="732"/>
          <ac:picMkLst>
            <pc:docMk/>
            <pc:sldMk cId="882801718" sldId="542"/>
            <ac:picMk id="8" creationId="{C9495AC5-D74A-B145-FDEC-14C24EED6211}"/>
          </ac:picMkLst>
        </pc:picChg>
        <pc:picChg chg="add mod modCrop">
          <ac:chgData name="Tali Rouash" userId="21ae74ec1aaa5ff5" providerId="LiveId" clId="{9F3F9780-8565-4154-9B71-142F1BB5B918}" dt="2026-09-24T13:41:11.288" v="550" actId="732"/>
          <ac:picMkLst>
            <pc:docMk/>
            <pc:sldMk cId="882801718" sldId="542"/>
            <ac:picMk id="9" creationId="{D9AAF31F-5DAF-315A-E582-961278A24B6D}"/>
          </ac:picMkLst>
        </pc:picChg>
        <pc:picChg chg="add mod modCrop">
          <ac:chgData name="Tali Rouash" userId="21ae74ec1aaa5ff5" providerId="LiveId" clId="{9F3F9780-8565-4154-9B71-142F1BB5B918}" dt="2026-09-24T13:41:24.194" v="554" actId="732"/>
          <ac:picMkLst>
            <pc:docMk/>
            <pc:sldMk cId="882801718" sldId="542"/>
            <ac:picMk id="10" creationId="{7F3974DE-EFA2-FF03-C344-E79D4D6B32A9}"/>
          </ac:picMkLst>
        </pc:picChg>
      </pc:sldChg>
      <pc:sldChg chg="del">
        <pc:chgData name="Tali Rouash" userId="21ae74ec1aaa5ff5" providerId="LiveId" clId="{9F3F9780-8565-4154-9B71-142F1BB5B918}" dt="2026-09-24T09:14:05.673" v="106" actId="47"/>
        <pc:sldMkLst>
          <pc:docMk/>
          <pc:sldMk cId="2448354151" sldId="542"/>
        </pc:sldMkLst>
      </pc:sldChg>
      <pc:sldChg chg="modSp add mod">
        <pc:chgData name="Tali Rouash" userId="21ae74ec1aaa5ff5" providerId="LiveId" clId="{9F3F9780-8565-4154-9B71-142F1BB5B918}" dt="2026-09-24T13:48:42.130" v="596" actId="14100"/>
        <pc:sldMkLst>
          <pc:docMk/>
          <pc:sldMk cId="3592951805" sldId="543"/>
        </pc:sldMkLst>
        <pc:spChg chg="mod">
          <ac:chgData name="Tali Rouash" userId="21ae74ec1aaa5ff5" providerId="LiveId" clId="{9F3F9780-8565-4154-9B71-142F1BB5B918}" dt="2026-09-24T13:48:42.130" v="596" actId="14100"/>
          <ac:spMkLst>
            <pc:docMk/>
            <pc:sldMk cId="3592951805" sldId="543"/>
            <ac:spMk id="2" creationId="{1FC2785E-A69B-FAA2-E746-2ADA639C9B8D}"/>
          </ac:spMkLst>
        </pc:spChg>
        <pc:spChg chg="mod">
          <ac:chgData name="Tali Rouash" userId="21ae74ec1aaa5ff5" providerId="LiveId" clId="{9F3F9780-8565-4154-9B71-142F1BB5B918}" dt="2026-09-24T13:48:15.317" v="591" actId="14100"/>
          <ac:spMkLst>
            <pc:docMk/>
            <pc:sldMk cId="3592951805" sldId="543"/>
            <ac:spMk id="3" creationId="{9170DBCF-F482-F8DC-5350-7DAA8A7C90D2}"/>
          </ac:spMkLst>
        </pc:spChg>
      </pc:sldChg>
      <pc:sldChg chg="modSp add mod">
        <pc:chgData name="Tali Rouash" userId="21ae74ec1aaa5ff5" providerId="LiveId" clId="{9F3F9780-8565-4154-9B71-142F1BB5B918}" dt="2026-09-24T13:48:58.360" v="601" actId="20577"/>
        <pc:sldMkLst>
          <pc:docMk/>
          <pc:sldMk cId="3239980380" sldId="544"/>
        </pc:sldMkLst>
        <pc:spChg chg="mod">
          <ac:chgData name="Tali Rouash" userId="21ae74ec1aaa5ff5" providerId="LiveId" clId="{9F3F9780-8565-4154-9B71-142F1BB5B918}" dt="2026-09-24T13:48:58.360" v="601" actId="20577"/>
          <ac:spMkLst>
            <pc:docMk/>
            <pc:sldMk cId="3239980380" sldId="544"/>
            <ac:spMk id="3" creationId="{40CC9659-DCF6-0630-ED61-2A774AC33918}"/>
          </ac:spMkLst>
        </pc:spChg>
      </pc:sldChg>
      <pc:sldChg chg="addSp delSp modSp add mod modAnim">
        <pc:chgData name="Tali Rouash" userId="21ae74ec1aaa5ff5" providerId="LiveId" clId="{9F3F9780-8565-4154-9B71-142F1BB5B918}" dt="2026-09-24T13:50:37.071" v="623"/>
        <pc:sldMkLst>
          <pc:docMk/>
          <pc:sldMk cId="1059434747" sldId="545"/>
        </pc:sldMkLst>
        <pc:picChg chg="del">
          <ac:chgData name="Tali Rouash" userId="21ae74ec1aaa5ff5" providerId="LiveId" clId="{9F3F9780-8565-4154-9B71-142F1BB5B918}" dt="2026-09-24T13:49:01.803" v="602" actId="478"/>
          <ac:picMkLst>
            <pc:docMk/>
            <pc:sldMk cId="1059434747" sldId="545"/>
            <ac:picMk id="4" creationId="{D7C3130E-91A5-B560-4AA0-7C6BDF0F4DE5}"/>
          </ac:picMkLst>
        </pc:picChg>
        <pc:picChg chg="add mod modCrop">
          <ac:chgData name="Tali Rouash" userId="21ae74ec1aaa5ff5" providerId="LiveId" clId="{9F3F9780-8565-4154-9B71-142F1BB5B918}" dt="2026-09-24T13:49:34.767" v="608"/>
          <ac:picMkLst>
            <pc:docMk/>
            <pc:sldMk cId="1059434747" sldId="545"/>
            <ac:picMk id="5" creationId="{EC6825BB-8EA7-A2F1-8EC9-04BCC75422D5}"/>
          </ac:picMkLst>
        </pc:picChg>
        <pc:picChg chg="add del mod">
          <ac:chgData name="Tali Rouash" userId="21ae74ec1aaa5ff5" providerId="LiveId" clId="{9F3F9780-8565-4154-9B71-142F1BB5B918}" dt="2026-09-24T13:49:28.334" v="607" actId="478"/>
          <ac:picMkLst>
            <pc:docMk/>
            <pc:sldMk cId="1059434747" sldId="545"/>
            <ac:picMk id="6" creationId="{C0AF143D-540D-3B22-2C37-522E2D94D72E}"/>
          </ac:picMkLst>
        </pc:picChg>
        <pc:picChg chg="add mod modCrop">
          <ac:chgData name="Tali Rouash" userId="21ae74ec1aaa5ff5" providerId="LiveId" clId="{9F3F9780-8565-4154-9B71-142F1BB5B918}" dt="2026-09-24T13:49:55.095" v="613" actId="1076"/>
          <ac:picMkLst>
            <pc:docMk/>
            <pc:sldMk cId="1059434747" sldId="545"/>
            <ac:picMk id="7" creationId="{0900C91B-2566-1E01-1F7F-7F8204728C36}"/>
          </ac:picMkLst>
        </pc:picChg>
        <pc:picChg chg="add mod modCrop">
          <ac:chgData name="Tali Rouash" userId="21ae74ec1aaa5ff5" providerId="LiveId" clId="{9F3F9780-8565-4154-9B71-142F1BB5B918}" dt="2026-09-24T13:50:06.694" v="617" actId="1076"/>
          <ac:picMkLst>
            <pc:docMk/>
            <pc:sldMk cId="1059434747" sldId="545"/>
            <ac:picMk id="8" creationId="{F06AE1B5-09F7-8481-2172-0FA6784DE406}"/>
          </ac:picMkLst>
        </pc:picChg>
        <pc:picChg chg="add mod">
          <ac:chgData name="Tali Rouash" userId="21ae74ec1aaa5ff5" providerId="LiveId" clId="{9F3F9780-8565-4154-9B71-142F1BB5B918}" dt="2026-09-24T13:50:23.841" v="620"/>
          <ac:picMkLst>
            <pc:docMk/>
            <pc:sldMk cId="1059434747" sldId="545"/>
            <ac:picMk id="10" creationId="{362665AF-1611-8D60-4CA7-7991DA61CF28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3:53:02.055" v="652" actId="21"/>
        <pc:sldMkLst>
          <pc:docMk/>
          <pc:sldMk cId="2849844167" sldId="546"/>
        </pc:sldMkLst>
        <pc:picChg chg="add mod modCrop">
          <ac:chgData name="Tali Rouash" userId="21ae74ec1aaa5ff5" providerId="LiveId" clId="{9F3F9780-8565-4154-9B71-142F1BB5B918}" dt="2026-09-24T13:51:34.614" v="635" actId="732"/>
          <ac:picMkLst>
            <pc:docMk/>
            <pc:sldMk cId="2849844167" sldId="546"/>
            <ac:picMk id="4" creationId="{42AD9145-512B-4742-7393-F23A256BBD74}"/>
          </ac:picMkLst>
        </pc:picChg>
        <pc:picChg chg="del">
          <ac:chgData name="Tali Rouash" userId="21ae74ec1aaa5ff5" providerId="LiveId" clId="{9F3F9780-8565-4154-9B71-142F1BB5B918}" dt="2026-09-24T13:50:44.748" v="625" actId="478"/>
          <ac:picMkLst>
            <pc:docMk/>
            <pc:sldMk cId="2849844167" sldId="546"/>
            <ac:picMk id="5" creationId="{A80A644A-0A39-BACB-3CFC-89705380F189}"/>
          </ac:picMkLst>
        </pc:picChg>
        <pc:picChg chg="del">
          <ac:chgData name="Tali Rouash" userId="21ae74ec1aaa5ff5" providerId="LiveId" clId="{9F3F9780-8565-4154-9B71-142F1BB5B918}" dt="2026-09-24T13:50:45.208" v="626" actId="478"/>
          <ac:picMkLst>
            <pc:docMk/>
            <pc:sldMk cId="2849844167" sldId="546"/>
            <ac:picMk id="7" creationId="{1A462DDD-B75A-4E3B-0716-9BE6D7AE98CF}"/>
          </ac:picMkLst>
        </pc:picChg>
        <pc:picChg chg="del">
          <ac:chgData name="Tali Rouash" userId="21ae74ec1aaa5ff5" providerId="LiveId" clId="{9F3F9780-8565-4154-9B71-142F1BB5B918}" dt="2026-09-24T13:50:45.632" v="627" actId="478"/>
          <ac:picMkLst>
            <pc:docMk/>
            <pc:sldMk cId="2849844167" sldId="546"/>
            <ac:picMk id="8" creationId="{26A2DEAB-80F7-BEE3-95AA-8A685FDE8600}"/>
          </ac:picMkLst>
        </pc:picChg>
        <pc:picChg chg="add mod modCrop">
          <ac:chgData name="Tali Rouash" userId="21ae74ec1aaa5ff5" providerId="LiveId" clId="{9F3F9780-8565-4154-9B71-142F1BB5B918}" dt="2026-09-24T13:51:56.093" v="641" actId="732"/>
          <ac:picMkLst>
            <pc:docMk/>
            <pc:sldMk cId="2849844167" sldId="546"/>
            <ac:picMk id="9" creationId="{ADCCAAD4-5922-B66B-0ADB-015BE049A85C}"/>
          </ac:picMkLst>
        </pc:picChg>
        <pc:picChg chg="del">
          <ac:chgData name="Tali Rouash" userId="21ae74ec1aaa5ff5" providerId="LiveId" clId="{9F3F9780-8565-4154-9B71-142F1BB5B918}" dt="2026-09-24T13:50:46.126" v="628" actId="478"/>
          <ac:picMkLst>
            <pc:docMk/>
            <pc:sldMk cId="2849844167" sldId="546"/>
            <ac:picMk id="10" creationId="{406331BA-675D-C22B-E49A-8EDDE487ABC1}"/>
          </ac:picMkLst>
        </pc:picChg>
        <pc:picChg chg="add mod modCrop">
          <ac:chgData name="Tali Rouash" userId="21ae74ec1aaa5ff5" providerId="LiveId" clId="{9F3F9780-8565-4154-9B71-142F1BB5B918}" dt="2026-09-24T13:51:48.251" v="639" actId="1076"/>
          <ac:picMkLst>
            <pc:docMk/>
            <pc:sldMk cId="2849844167" sldId="546"/>
            <ac:picMk id="11" creationId="{66B10A25-2796-99E0-EB19-A2B4B2F883B8}"/>
          </ac:picMkLst>
        </pc:picChg>
        <pc:picChg chg="add mod modCrop">
          <ac:chgData name="Tali Rouash" userId="21ae74ec1aaa5ff5" providerId="LiveId" clId="{9F3F9780-8565-4154-9B71-142F1BB5B918}" dt="2026-09-24T13:52:15.536" v="646" actId="732"/>
          <ac:picMkLst>
            <pc:docMk/>
            <pc:sldMk cId="2849844167" sldId="546"/>
            <ac:picMk id="12" creationId="{35337B27-D4C6-E90B-9772-8ECEAEFF130F}"/>
          </ac:picMkLst>
        </pc:picChg>
        <pc:picChg chg="add del mod">
          <ac:chgData name="Tali Rouash" userId="21ae74ec1aaa5ff5" providerId="LiveId" clId="{9F3F9780-8565-4154-9B71-142F1BB5B918}" dt="2026-09-24T13:53:02.055" v="652" actId="21"/>
          <ac:picMkLst>
            <pc:docMk/>
            <pc:sldMk cId="2849844167" sldId="546"/>
            <ac:picMk id="14" creationId="{CA220702-6153-FC86-9CF1-4A1A185C8FA3}"/>
          </ac:picMkLst>
        </pc:picChg>
      </pc:sldChg>
      <pc:sldChg chg="addSp delSp modSp add mod delAnim">
        <pc:chgData name="Tali Rouash" userId="21ae74ec1aaa5ff5" providerId="LiveId" clId="{9F3F9780-8565-4154-9B71-142F1BB5B918}" dt="2026-09-24T13:53:14.854" v="657" actId="1076"/>
        <pc:sldMkLst>
          <pc:docMk/>
          <pc:sldMk cId="1954520420" sldId="547"/>
        </pc:sldMkLst>
        <pc:picChg chg="del">
          <ac:chgData name="Tali Rouash" userId="21ae74ec1aaa5ff5" providerId="LiveId" clId="{9F3F9780-8565-4154-9B71-142F1BB5B918}" dt="2026-09-24T13:53:07.990" v="654" actId="478"/>
          <ac:picMkLst>
            <pc:docMk/>
            <pc:sldMk cId="1954520420" sldId="547"/>
            <ac:picMk id="4" creationId="{B6A37D9D-D3AF-B2CF-C75A-454E283EB293}"/>
          </ac:picMkLst>
        </pc:picChg>
        <pc:picChg chg="add mod">
          <ac:chgData name="Tali Rouash" userId="21ae74ec1aaa5ff5" providerId="LiveId" clId="{9F3F9780-8565-4154-9B71-142F1BB5B918}" dt="2026-09-24T13:53:14.854" v="657" actId="1076"/>
          <ac:picMkLst>
            <pc:docMk/>
            <pc:sldMk cId="1954520420" sldId="547"/>
            <ac:picMk id="5" creationId="{0392B152-66BB-88D6-8ADE-25BBD7403738}"/>
          </ac:picMkLst>
        </pc:picChg>
        <pc:picChg chg="del">
          <ac:chgData name="Tali Rouash" userId="21ae74ec1aaa5ff5" providerId="LiveId" clId="{9F3F9780-8565-4154-9B71-142F1BB5B918}" dt="2026-09-24T13:53:07.990" v="654" actId="478"/>
          <ac:picMkLst>
            <pc:docMk/>
            <pc:sldMk cId="1954520420" sldId="547"/>
            <ac:picMk id="9" creationId="{52C9FA07-3BF9-E8D7-2A70-C22301E3A05F}"/>
          </ac:picMkLst>
        </pc:picChg>
        <pc:picChg chg="del">
          <ac:chgData name="Tali Rouash" userId="21ae74ec1aaa5ff5" providerId="LiveId" clId="{9F3F9780-8565-4154-9B71-142F1BB5B918}" dt="2026-09-24T13:53:07.990" v="654" actId="478"/>
          <ac:picMkLst>
            <pc:docMk/>
            <pc:sldMk cId="1954520420" sldId="547"/>
            <ac:picMk id="11" creationId="{0371CA19-9613-BA53-8555-97FAE9BB6D3C}"/>
          </ac:picMkLst>
        </pc:picChg>
        <pc:picChg chg="del">
          <ac:chgData name="Tali Rouash" userId="21ae74ec1aaa5ff5" providerId="LiveId" clId="{9F3F9780-8565-4154-9B71-142F1BB5B918}" dt="2026-09-24T13:53:10.172" v="655" actId="478"/>
          <ac:picMkLst>
            <pc:docMk/>
            <pc:sldMk cId="1954520420" sldId="547"/>
            <ac:picMk id="12" creationId="{3F6124A9-6802-11C3-3EB1-E87817D8FDD6}"/>
          </ac:picMkLst>
        </pc:picChg>
      </pc:sldChg>
      <pc:sldChg chg="addSp delSp modSp add mod modAnim">
        <pc:chgData name="Tali Rouash" userId="21ae74ec1aaa5ff5" providerId="LiveId" clId="{9F3F9780-8565-4154-9B71-142F1BB5B918}" dt="2026-09-24T13:54:47.187" v="674"/>
        <pc:sldMkLst>
          <pc:docMk/>
          <pc:sldMk cId="3668827221" sldId="548"/>
        </pc:sldMkLst>
        <pc:picChg chg="add mod modCrop">
          <ac:chgData name="Tali Rouash" userId="21ae74ec1aaa5ff5" providerId="LiveId" clId="{9F3F9780-8565-4154-9B71-142F1BB5B918}" dt="2026-09-24T13:54:09.328" v="665" actId="732"/>
          <ac:picMkLst>
            <pc:docMk/>
            <pc:sldMk cId="3668827221" sldId="548"/>
            <ac:picMk id="4" creationId="{54BAAB5F-367F-FCE4-8853-D8CA3A6D59B1}"/>
          </ac:picMkLst>
        </pc:picChg>
        <pc:picChg chg="del">
          <ac:chgData name="Tali Rouash" userId="21ae74ec1aaa5ff5" providerId="LiveId" clId="{9F3F9780-8565-4154-9B71-142F1BB5B918}" dt="2026-09-24T13:53:29.657" v="659" actId="478"/>
          <ac:picMkLst>
            <pc:docMk/>
            <pc:sldMk cId="3668827221" sldId="548"/>
            <ac:picMk id="5" creationId="{FA995E21-286B-5F6C-86AC-05C84A1B7504}"/>
          </ac:picMkLst>
        </pc:picChg>
        <pc:picChg chg="add mod modCrop">
          <ac:chgData name="Tali Rouash" userId="21ae74ec1aaa5ff5" providerId="LiveId" clId="{9F3F9780-8565-4154-9B71-142F1BB5B918}" dt="2026-09-24T13:54:22.712" v="669" actId="1076"/>
          <ac:picMkLst>
            <pc:docMk/>
            <pc:sldMk cId="3668827221" sldId="548"/>
            <ac:picMk id="6" creationId="{63BB117A-5B54-C736-3F54-6228E037B8B1}"/>
          </ac:picMkLst>
        </pc:picChg>
        <pc:picChg chg="add mod">
          <ac:chgData name="Tali Rouash" userId="21ae74ec1aaa5ff5" providerId="LiveId" clId="{9F3F9780-8565-4154-9B71-142F1BB5B918}" dt="2026-09-24T13:54:41.367" v="672"/>
          <ac:picMkLst>
            <pc:docMk/>
            <pc:sldMk cId="3668827221" sldId="548"/>
            <ac:picMk id="8" creationId="{2AA61E6B-5E53-DB16-9835-D22D54E77CDD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3:57:00.372" v="717"/>
        <pc:sldMkLst>
          <pc:docMk/>
          <pc:sldMk cId="3721191599" sldId="549"/>
        </pc:sldMkLst>
        <pc:picChg chg="del">
          <ac:chgData name="Tali Rouash" userId="21ae74ec1aaa5ff5" providerId="LiveId" clId="{9F3F9780-8565-4154-9B71-142F1BB5B918}" dt="2026-09-24T13:55:05.259" v="676" actId="478"/>
          <ac:picMkLst>
            <pc:docMk/>
            <pc:sldMk cId="3721191599" sldId="549"/>
            <ac:picMk id="4" creationId="{6FDC619E-4518-D2C5-BE38-A83AEDB04099}"/>
          </ac:picMkLst>
        </pc:picChg>
        <pc:picChg chg="add mod modCrop">
          <ac:chgData name="Tali Rouash" userId="21ae74ec1aaa5ff5" providerId="LiveId" clId="{9F3F9780-8565-4154-9B71-142F1BB5B918}" dt="2026-09-24T13:55:36.138" v="685" actId="732"/>
          <ac:picMkLst>
            <pc:docMk/>
            <pc:sldMk cId="3721191599" sldId="549"/>
            <ac:picMk id="5" creationId="{EB19FA14-0DA3-89F3-9FAF-28BC5AC858A6}"/>
          </ac:picMkLst>
        </pc:picChg>
        <pc:picChg chg="del">
          <ac:chgData name="Tali Rouash" userId="21ae74ec1aaa5ff5" providerId="LiveId" clId="{9F3F9780-8565-4154-9B71-142F1BB5B918}" dt="2026-09-24T13:55:05.813" v="677" actId="478"/>
          <ac:picMkLst>
            <pc:docMk/>
            <pc:sldMk cId="3721191599" sldId="549"/>
            <ac:picMk id="6" creationId="{9D47BC71-C071-0C2F-77C0-13E5810B1DCB}"/>
          </ac:picMkLst>
        </pc:picChg>
        <pc:picChg chg="del">
          <ac:chgData name="Tali Rouash" userId="21ae74ec1aaa5ff5" providerId="LiveId" clId="{9F3F9780-8565-4154-9B71-142F1BB5B918}" dt="2026-09-24T13:55:06.161" v="678" actId="478"/>
          <ac:picMkLst>
            <pc:docMk/>
            <pc:sldMk cId="3721191599" sldId="549"/>
            <ac:picMk id="8" creationId="{51F200FC-11F6-3C5A-0FEF-E363F09E3B58}"/>
          </ac:picMkLst>
        </pc:picChg>
        <pc:picChg chg="add mod modCrop">
          <ac:chgData name="Tali Rouash" userId="21ae74ec1aaa5ff5" providerId="LiveId" clId="{9F3F9780-8565-4154-9B71-142F1BB5B918}" dt="2026-09-24T13:56:33.248" v="707" actId="1076"/>
          <ac:picMkLst>
            <pc:docMk/>
            <pc:sldMk cId="3721191599" sldId="549"/>
            <ac:picMk id="9" creationId="{72DCA4CD-8317-A701-7720-ED1A7E07961E}"/>
          </ac:picMkLst>
        </pc:picChg>
        <pc:picChg chg="add mod modCrop">
          <ac:chgData name="Tali Rouash" userId="21ae74ec1aaa5ff5" providerId="LiveId" clId="{9F3F9780-8565-4154-9B71-142F1BB5B918}" dt="2026-09-24T13:56:30.612" v="706" actId="1035"/>
          <ac:picMkLst>
            <pc:docMk/>
            <pc:sldMk cId="3721191599" sldId="549"/>
            <ac:picMk id="10" creationId="{2B5957F8-804C-4FC5-0224-3B66E320A4C4}"/>
          </ac:picMkLst>
        </pc:picChg>
        <pc:picChg chg="add del mod modCrop">
          <ac:chgData name="Tali Rouash" userId="21ae74ec1aaa5ff5" providerId="LiveId" clId="{9F3F9780-8565-4154-9B71-142F1BB5B918}" dt="2026-09-24T13:56:49.795" v="715" actId="1035"/>
          <ac:picMkLst>
            <pc:docMk/>
            <pc:sldMk cId="3721191599" sldId="549"/>
            <ac:picMk id="11" creationId="{2F849E4A-D19B-3051-A451-8FEE977D6862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3:59:02.459" v="746"/>
        <pc:sldMkLst>
          <pc:docMk/>
          <pc:sldMk cId="2880824362" sldId="550"/>
        </pc:sldMkLst>
        <pc:picChg chg="add mod modCrop">
          <ac:chgData name="Tali Rouash" userId="21ae74ec1aaa5ff5" providerId="LiveId" clId="{9F3F9780-8565-4154-9B71-142F1BB5B918}" dt="2026-09-24T13:57:55.856" v="726" actId="732"/>
          <ac:picMkLst>
            <pc:docMk/>
            <pc:sldMk cId="2880824362" sldId="550"/>
            <ac:picMk id="4" creationId="{D837C3AE-6D20-143F-DF80-AD106D9ED8A7}"/>
          </ac:picMkLst>
        </pc:picChg>
        <pc:picChg chg="del">
          <ac:chgData name="Tali Rouash" userId="21ae74ec1aaa5ff5" providerId="LiveId" clId="{9F3F9780-8565-4154-9B71-142F1BB5B918}" dt="2026-09-24T13:57:22.554" v="719" actId="478"/>
          <ac:picMkLst>
            <pc:docMk/>
            <pc:sldMk cId="2880824362" sldId="550"/>
            <ac:picMk id="5" creationId="{F3A6ED09-E553-BCFE-86C1-A77D336489D3}"/>
          </ac:picMkLst>
        </pc:picChg>
        <pc:picChg chg="add mod modCrop">
          <ac:chgData name="Tali Rouash" userId="21ae74ec1aaa5ff5" providerId="LiveId" clId="{9F3F9780-8565-4154-9B71-142F1BB5B918}" dt="2026-09-24T13:58:06.781" v="730" actId="1076"/>
          <ac:picMkLst>
            <pc:docMk/>
            <pc:sldMk cId="2880824362" sldId="550"/>
            <ac:picMk id="6" creationId="{466F6A77-C442-34A0-525B-AA4676FBD8B5}"/>
          </ac:picMkLst>
        </pc:picChg>
        <pc:picChg chg="add mod modCrop">
          <ac:chgData name="Tali Rouash" userId="21ae74ec1aaa5ff5" providerId="LiveId" clId="{9F3F9780-8565-4154-9B71-142F1BB5B918}" dt="2026-09-24T13:58:19.658" v="734" actId="1076"/>
          <ac:picMkLst>
            <pc:docMk/>
            <pc:sldMk cId="2880824362" sldId="550"/>
            <ac:picMk id="7" creationId="{A0A02F56-165D-FDC5-EACC-7B2DD0D76F14}"/>
          </ac:picMkLst>
        </pc:picChg>
        <pc:picChg chg="add mod modCrop">
          <ac:chgData name="Tali Rouash" userId="21ae74ec1aaa5ff5" providerId="LiveId" clId="{9F3F9780-8565-4154-9B71-142F1BB5B918}" dt="2026-09-24T13:58:29.577" v="738" actId="1076"/>
          <ac:picMkLst>
            <pc:docMk/>
            <pc:sldMk cId="2880824362" sldId="550"/>
            <ac:picMk id="8" creationId="{1B91BC9E-6631-7559-A502-0F4B79FCEA3D}"/>
          </ac:picMkLst>
        </pc:picChg>
        <pc:picChg chg="del">
          <ac:chgData name="Tali Rouash" userId="21ae74ec1aaa5ff5" providerId="LiveId" clId="{9F3F9780-8565-4154-9B71-142F1BB5B918}" dt="2026-09-24T13:57:23.598" v="721" actId="478"/>
          <ac:picMkLst>
            <pc:docMk/>
            <pc:sldMk cId="2880824362" sldId="550"/>
            <ac:picMk id="9" creationId="{2C91BAA2-BA9B-228D-B419-67CFCCCE1B1B}"/>
          </ac:picMkLst>
        </pc:picChg>
        <pc:picChg chg="del">
          <ac:chgData name="Tali Rouash" userId="21ae74ec1aaa5ff5" providerId="LiveId" clId="{9F3F9780-8565-4154-9B71-142F1BB5B918}" dt="2026-09-24T13:57:23.062" v="720" actId="478"/>
          <ac:picMkLst>
            <pc:docMk/>
            <pc:sldMk cId="2880824362" sldId="550"/>
            <ac:picMk id="10" creationId="{0E31A190-E68B-49F3-76FB-BCCAE74E6591}"/>
          </ac:picMkLst>
        </pc:picChg>
        <pc:picChg chg="del">
          <ac:chgData name="Tali Rouash" userId="21ae74ec1aaa5ff5" providerId="LiveId" clId="{9F3F9780-8565-4154-9B71-142F1BB5B918}" dt="2026-09-24T13:57:24.454" v="722" actId="478"/>
          <ac:picMkLst>
            <pc:docMk/>
            <pc:sldMk cId="2880824362" sldId="550"/>
            <ac:picMk id="11" creationId="{3205BDC2-8F3F-6284-3A47-A43449F03FE9}"/>
          </ac:picMkLst>
        </pc:picChg>
        <pc:picChg chg="add mod">
          <ac:chgData name="Tali Rouash" userId="21ae74ec1aaa5ff5" providerId="LiveId" clId="{9F3F9780-8565-4154-9B71-142F1BB5B918}" dt="2026-09-24T13:59:00.507" v="745" actId="1076"/>
          <ac:picMkLst>
            <pc:docMk/>
            <pc:sldMk cId="2880824362" sldId="550"/>
            <ac:picMk id="13" creationId="{43B1C9C3-4E6A-C450-C546-A3DDF2892FEC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28:09.815" v="1114"/>
        <pc:sldMkLst>
          <pc:docMk/>
          <pc:sldMk cId="2324066505" sldId="551"/>
        </pc:sldMkLst>
        <pc:spChg chg="add mod">
          <ac:chgData name="Tali Rouash" userId="21ae74ec1aaa5ff5" providerId="LiveId" clId="{9F3F9780-8565-4154-9B71-142F1BB5B918}" dt="2026-09-24T14:01:35.060" v="779" actId="1076"/>
          <ac:spMkLst>
            <pc:docMk/>
            <pc:sldMk cId="2324066505" sldId="551"/>
            <ac:spMk id="12" creationId="{98DEC7CD-5C2F-E5B2-27DF-0CB5E3A6E94F}"/>
          </ac:spMkLst>
        </pc:spChg>
        <pc:picChg chg="del">
          <ac:chgData name="Tali Rouash" userId="21ae74ec1aaa5ff5" providerId="LiveId" clId="{9F3F9780-8565-4154-9B71-142F1BB5B918}" dt="2026-09-24T13:59:11.046" v="752" actId="478"/>
          <ac:picMkLst>
            <pc:docMk/>
            <pc:sldMk cId="2324066505" sldId="551"/>
            <ac:picMk id="4" creationId="{6D18EA47-B0D2-79E5-F672-CFA1C7DFA724}"/>
          </ac:picMkLst>
        </pc:picChg>
        <pc:picChg chg="add mod">
          <ac:chgData name="Tali Rouash" userId="21ae74ec1aaa5ff5" providerId="LiveId" clId="{9F3F9780-8565-4154-9B71-142F1BB5B918}" dt="2026-09-24T13:59:35.305" v="757"/>
          <ac:picMkLst>
            <pc:docMk/>
            <pc:sldMk cId="2324066505" sldId="551"/>
            <ac:picMk id="5" creationId="{3A93B0FA-67A7-636B-F01C-275A71CDCA8B}"/>
          </ac:picMkLst>
        </pc:picChg>
        <pc:picChg chg="del">
          <ac:chgData name="Tali Rouash" userId="21ae74ec1aaa5ff5" providerId="LiveId" clId="{9F3F9780-8565-4154-9B71-142F1BB5B918}" dt="2026-09-24T13:59:08.644" v="748" actId="478"/>
          <ac:picMkLst>
            <pc:docMk/>
            <pc:sldMk cId="2324066505" sldId="551"/>
            <ac:picMk id="6" creationId="{00AE3361-BDB4-E562-FCA2-FB0EF8DD904A}"/>
          </ac:picMkLst>
        </pc:picChg>
        <pc:picChg chg="del">
          <ac:chgData name="Tali Rouash" userId="21ae74ec1aaa5ff5" providerId="LiveId" clId="{9F3F9780-8565-4154-9B71-142F1BB5B918}" dt="2026-09-24T13:59:09.730" v="749" actId="478"/>
          <ac:picMkLst>
            <pc:docMk/>
            <pc:sldMk cId="2324066505" sldId="551"/>
            <ac:picMk id="7" creationId="{875D2070-2316-71D4-0797-865605017058}"/>
          </ac:picMkLst>
        </pc:picChg>
        <pc:picChg chg="del">
          <ac:chgData name="Tali Rouash" userId="21ae74ec1aaa5ff5" providerId="LiveId" clId="{9F3F9780-8565-4154-9B71-142F1BB5B918}" dt="2026-09-24T13:59:10.160" v="750" actId="478"/>
          <ac:picMkLst>
            <pc:docMk/>
            <pc:sldMk cId="2324066505" sldId="551"/>
            <ac:picMk id="8" creationId="{7173C6C1-F330-9452-827C-18B44708A0F5}"/>
          </ac:picMkLst>
        </pc:picChg>
        <pc:picChg chg="add mod">
          <ac:chgData name="Tali Rouash" userId="21ae74ec1aaa5ff5" providerId="LiveId" clId="{9F3F9780-8565-4154-9B71-142F1BB5B918}" dt="2026-09-24T13:59:38.041" v="758" actId="1076"/>
          <ac:picMkLst>
            <pc:docMk/>
            <pc:sldMk cId="2324066505" sldId="551"/>
            <ac:picMk id="10" creationId="{D741F751-1EEA-5D68-CE63-3F74EF465E7E}"/>
          </ac:picMkLst>
        </pc:picChg>
        <pc:picChg chg="del">
          <ac:chgData name="Tali Rouash" userId="21ae74ec1aaa5ff5" providerId="LiveId" clId="{9F3F9780-8565-4154-9B71-142F1BB5B918}" dt="2026-09-24T13:59:10.620" v="751" actId="478"/>
          <ac:picMkLst>
            <pc:docMk/>
            <pc:sldMk cId="2324066505" sldId="551"/>
            <ac:picMk id="13" creationId="{1FE29C95-EA40-9B23-A9C9-AA90424E7E5C}"/>
          </ac:picMkLst>
        </pc:picChg>
        <pc:picChg chg="add mod">
          <ac:chgData name="Tali Rouash" userId="21ae74ec1aaa5ff5" providerId="LiveId" clId="{9F3F9780-8565-4154-9B71-142F1BB5B918}" dt="2026-09-24T14:28:09.815" v="1114"/>
          <ac:picMkLst>
            <pc:docMk/>
            <pc:sldMk cId="2324066505" sldId="551"/>
            <ac:picMk id="15" creationId="{42B45620-1A36-9F79-8AF9-3A9A2F6B8962}"/>
          </ac:picMkLst>
        </pc:picChg>
      </pc:sldChg>
      <pc:sldChg chg="modSp add mod">
        <pc:chgData name="Tali Rouash" userId="21ae74ec1aaa5ff5" providerId="LiveId" clId="{9F3F9780-8565-4154-9B71-142F1BB5B918}" dt="2026-09-24T14:02:47.271" v="832" actId="14100"/>
        <pc:sldMkLst>
          <pc:docMk/>
          <pc:sldMk cId="3107070897" sldId="552"/>
        </pc:sldMkLst>
        <pc:spChg chg="mod">
          <ac:chgData name="Tali Rouash" userId="21ae74ec1aaa5ff5" providerId="LiveId" clId="{9F3F9780-8565-4154-9B71-142F1BB5B918}" dt="2026-09-24T14:02:47.271" v="832" actId="14100"/>
          <ac:spMkLst>
            <pc:docMk/>
            <pc:sldMk cId="3107070897" sldId="552"/>
            <ac:spMk id="2" creationId="{482502B5-8D47-4AA5-3A01-66DD7811553E}"/>
          </ac:spMkLst>
        </pc:spChg>
      </pc:sldChg>
      <pc:sldChg chg="modSp add mod">
        <pc:chgData name="Tali Rouash" userId="21ae74ec1aaa5ff5" providerId="LiveId" clId="{9F3F9780-8565-4154-9B71-142F1BB5B918}" dt="2026-09-24T14:02:58.498" v="833" actId="20577"/>
        <pc:sldMkLst>
          <pc:docMk/>
          <pc:sldMk cId="3024181722" sldId="553"/>
        </pc:sldMkLst>
        <pc:spChg chg="mod">
          <ac:chgData name="Tali Rouash" userId="21ae74ec1aaa5ff5" providerId="LiveId" clId="{9F3F9780-8565-4154-9B71-142F1BB5B918}" dt="2026-09-24T14:02:58.498" v="833" actId="20577"/>
          <ac:spMkLst>
            <pc:docMk/>
            <pc:sldMk cId="3024181722" sldId="553"/>
            <ac:spMk id="3" creationId="{8643F62F-91D4-E6D4-6CFC-9041955A76F8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14:04:35.500" v="855" actId="1076"/>
        <pc:sldMkLst>
          <pc:docMk/>
          <pc:sldMk cId="3736036252" sldId="554"/>
        </pc:sldMkLst>
        <pc:picChg chg="add mod modCrop">
          <ac:chgData name="Tali Rouash" userId="21ae74ec1aaa5ff5" providerId="LiveId" clId="{9F3F9780-8565-4154-9B71-142F1BB5B918}" dt="2026-09-24T14:04:30.836" v="854" actId="1076"/>
          <ac:picMkLst>
            <pc:docMk/>
            <pc:sldMk cId="3736036252" sldId="554"/>
            <ac:picMk id="4" creationId="{687AC48C-C630-6377-8F9E-3A471B336281}"/>
          </ac:picMkLst>
        </pc:picChg>
        <pc:picChg chg="del">
          <ac:chgData name="Tali Rouash" userId="21ae74ec1aaa5ff5" providerId="LiveId" clId="{9F3F9780-8565-4154-9B71-142F1BB5B918}" dt="2026-09-24T14:03:03.757" v="834" actId="478"/>
          <ac:picMkLst>
            <pc:docMk/>
            <pc:sldMk cId="3736036252" sldId="554"/>
            <ac:picMk id="5" creationId="{389E7CB2-CB86-6C13-E792-EBCF52BF2A5E}"/>
          </ac:picMkLst>
        </pc:picChg>
        <pc:picChg chg="add mod modCrop">
          <ac:chgData name="Tali Rouash" userId="21ae74ec1aaa5ff5" providerId="LiveId" clId="{9F3F9780-8565-4154-9B71-142F1BB5B918}" dt="2026-09-24T14:04:30.836" v="854" actId="1076"/>
          <ac:picMkLst>
            <pc:docMk/>
            <pc:sldMk cId="3736036252" sldId="554"/>
            <ac:picMk id="6" creationId="{6A7948E9-FCA1-E928-B65A-92C562F6AEF5}"/>
          </ac:picMkLst>
        </pc:picChg>
        <pc:picChg chg="del">
          <ac:chgData name="Tali Rouash" userId="21ae74ec1aaa5ff5" providerId="LiveId" clId="{9F3F9780-8565-4154-9B71-142F1BB5B918}" dt="2026-09-24T14:03:03.757" v="834" actId="478"/>
          <ac:picMkLst>
            <pc:docMk/>
            <pc:sldMk cId="3736036252" sldId="554"/>
            <ac:picMk id="7" creationId="{E797EAB9-FA1F-13E3-57EE-2FE40B2F5A39}"/>
          </ac:picMkLst>
        </pc:picChg>
        <pc:picChg chg="del">
          <ac:chgData name="Tali Rouash" userId="21ae74ec1aaa5ff5" providerId="LiveId" clId="{9F3F9780-8565-4154-9B71-142F1BB5B918}" dt="2026-09-24T14:03:03.757" v="834" actId="478"/>
          <ac:picMkLst>
            <pc:docMk/>
            <pc:sldMk cId="3736036252" sldId="554"/>
            <ac:picMk id="8" creationId="{EF964217-9CDA-79CB-0E92-2DD95D538749}"/>
          </ac:picMkLst>
        </pc:picChg>
        <pc:picChg chg="add mod modCrop">
          <ac:chgData name="Tali Rouash" userId="21ae74ec1aaa5ff5" providerId="LiveId" clId="{9F3F9780-8565-4154-9B71-142F1BB5B918}" dt="2026-09-24T14:04:35.500" v="855" actId="1076"/>
          <ac:picMkLst>
            <pc:docMk/>
            <pc:sldMk cId="3736036252" sldId="554"/>
            <ac:picMk id="9" creationId="{F6C7401B-FABC-39AD-E066-189FD5591A88}"/>
          </ac:picMkLst>
        </pc:picChg>
        <pc:picChg chg="del">
          <ac:chgData name="Tali Rouash" userId="21ae74ec1aaa5ff5" providerId="LiveId" clId="{9F3F9780-8565-4154-9B71-142F1BB5B918}" dt="2026-09-24T14:03:04.380" v="835" actId="478"/>
          <ac:picMkLst>
            <pc:docMk/>
            <pc:sldMk cId="3736036252" sldId="554"/>
            <ac:picMk id="10" creationId="{E60F826A-98FC-4F74-27DC-A3CE7818504C}"/>
          </ac:picMkLst>
        </pc:picChg>
        <pc:picChg chg="add mod modCrop">
          <ac:chgData name="Tali Rouash" userId="21ae74ec1aaa5ff5" providerId="LiveId" clId="{9F3F9780-8565-4154-9B71-142F1BB5B918}" dt="2026-09-24T14:04:35.500" v="855" actId="1076"/>
          <ac:picMkLst>
            <pc:docMk/>
            <pc:sldMk cId="3736036252" sldId="554"/>
            <ac:picMk id="11" creationId="{28CB1F19-7DE2-880D-8874-9D855795A34C}"/>
          </ac:picMkLst>
        </pc:picChg>
      </pc:sldChg>
      <pc:sldChg chg="addSp delSp modSp add mod delAnim">
        <pc:chgData name="Tali Rouash" userId="21ae74ec1aaa5ff5" providerId="LiveId" clId="{9F3F9780-8565-4154-9B71-142F1BB5B918}" dt="2026-09-24T14:05:35.287" v="861" actId="1076"/>
        <pc:sldMkLst>
          <pc:docMk/>
          <pc:sldMk cId="2961263779" sldId="555"/>
        </pc:sldMkLst>
        <pc:picChg chg="del">
          <ac:chgData name="Tali Rouash" userId="21ae74ec1aaa5ff5" providerId="LiveId" clId="{9F3F9780-8565-4154-9B71-142F1BB5B918}" dt="2026-09-24T14:05:10.230" v="857" actId="478"/>
          <ac:picMkLst>
            <pc:docMk/>
            <pc:sldMk cId="2961263779" sldId="555"/>
            <ac:picMk id="4" creationId="{D8AD7564-E67C-EBB8-C16B-B0B331E4988C}"/>
          </ac:picMkLst>
        </pc:picChg>
        <pc:picChg chg="add mod">
          <ac:chgData name="Tali Rouash" userId="21ae74ec1aaa5ff5" providerId="LiveId" clId="{9F3F9780-8565-4154-9B71-142F1BB5B918}" dt="2026-09-24T14:05:35.287" v="861" actId="1076"/>
          <ac:picMkLst>
            <pc:docMk/>
            <pc:sldMk cId="2961263779" sldId="555"/>
            <ac:picMk id="5" creationId="{6890F2B7-AC4C-53D0-1B32-F33B4065E485}"/>
          </ac:picMkLst>
        </pc:picChg>
        <pc:picChg chg="del">
          <ac:chgData name="Tali Rouash" userId="21ae74ec1aaa5ff5" providerId="LiveId" clId="{9F3F9780-8565-4154-9B71-142F1BB5B918}" dt="2026-09-24T14:05:10.230" v="857" actId="478"/>
          <ac:picMkLst>
            <pc:docMk/>
            <pc:sldMk cId="2961263779" sldId="555"/>
            <ac:picMk id="6" creationId="{D65E0817-D908-7D3D-29A0-DE98084EC420}"/>
          </ac:picMkLst>
        </pc:picChg>
        <pc:picChg chg="del">
          <ac:chgData name="Tali Rouash" userId="21ae74ec1aaa5ff5" providerId="LiveId" clId="{9F3F9780-8565-4154-9B71-142F1BB5B918}" dt="2026-09-24T14:05:10.230" v="857" actId="478"/>
          <ac:picMkLst>
            <pc:docMk/>
            <pc:sldMk cId="2961263779" sldId="555"/>
            <ac:picMk id="9" creationId="{29D1B699-E979-07E4-4085-7AC9557FCBA1}"/>
          </ac:picMkLst>
        </pc:picChg>
        <pc:picChg chg="del">
          <ac:chgData name="Tali Rouash" userId="21ae74ec1aaa5ff5" providerId="LiveId" clId="{9F3F9780-8565-4154-9B71-142F1BB5B918}" dt="2026-09-24T14:05:10.230" v="857" actId="478"/>
          <ac:picMkLst>
            <pc:docMk/>
            <pc:sldMk cId="2961263779" sldId="555"/>
            <ac:picMk id="11" creationId="{12D8B5F0-05F6-15BB-4EF0-67C1F36FDB2F}"/>
          </ac:picMkLst>
        </pc:picChg>
      </pc:sldChg>
      <pc:sldChg chg="addSp delSp modSp add mod modAnim">
        <pc:chgData name="Tali Rouash" userId="21ae74ec1aaa5ff5" providerId="LiveId" clId="{9F3F9780-8565-4154-9B71-142F1BB5B918}" dt="2026-09-24T14:06:43.221" v="882"/>
        <pc:sldMkLst>
          <pc:docMk/>
          <pc:sldMk cId="4204471858" sldId="556"/>
        </pc:sldMkLst>
        <pc:picChg chg="add mod modCrop">
          <ac:chgData name="Tali Rouash" userId="21ae74ec1aaa5ff5" providerId="LiveId" clId="{9F3F9780-8565-4154-9B71-142F1BB5B918}" dt="2026-09-24T14:06:08.684" v="871"/>
          <ac:picMkLst>
            <pc:docMk/>
            <pc:sldMk cId="4204471858" sldId="556"/>
            <ac:picMk id="4" creationId="{99ECA5F0-F0FB-8EED-DEBB-A772F9369609}"/>
          </ac:picMkLst>
        </pc:picChg>
        <pc:picChg chg="del">
          <ac:chgData name="Tali Rouash" userId="21ae74ec1aaa5ff5" providerId="LiveId" clId="{9F3F9780-8565-4154-9B71-142F1BB5B918}" dt="2026-09-24T14:05:40.725" v="863" actId="478"/>
          <ac:picMkLst>
            <pc:docMk/>
            <pc:sldMk cId="4204471858" sldId="556"/>
            <ac:picMk id="5" creationId="{4AA7448F-4DF6-0E0D-F748-48D3EDF9C0AC}"/>
          </ac:picMkLst>
        </pc:picChg>
        <pc:picChg chg="add mod modCrop">
          <ac:chgData name="Tali Rouash" userId="21ae74ec1aaa5ff5" providerId="LiveId" clId="{9F3F9780-8565-4154-9B71-142F1BB5B918}" dt="2026-09-24T14:06:11.197" v="872"/>
          <ac:picMkLst>
            <pc:docMk/>
            <pc:sldMk cId="4204471858" sldId="556"/>
            <ac:picMk id="6" creationId="{450335C6-224A-F6F2-0493-E13BB3C9B8A2}"/>
          </ac:picMkLst>
        </pc:picChg>
        <pc:picChg chg="add mod modCrop">
          <ac:chgData name="Tali Rouash" userId="21ae74ec1aaa5ff5" providerId="LiveId" clId="{9F3F9780-8565-4154-9B71-142F1BB5B918}" dt="2026-09-24T14:06:19.965" v="875" actId="732"/>
          <ac:picMkLst>
            <pc:docMk/>
            <pc:sldMk cId="4204471858" sldId="556"/>
            <ac:picMk id="7" creationId="{D467EDA7-6599-44C1-2E73-AAB7F39CAA0A}"/>
          </ac:picMkLst>
        </pc:picChg>
        <pc:picChg chg="add mod modCrop">
          <ac:chgData name="Tali Rouash" userId="21ae74ec1aaa5ff5" providerId="LiveId" clId="{9F3F9780-8565-4154-9B71-142F1BB5B918}" dt="2026-09-24T14:06:32.073" v="879" actId="1076"/>
          <ac:picMkLst>
            <pc:docMk/>
            <pc:sldMk cId="4204471858" sldId="556"/>
            <ac:picMk id="8" creationId="{E11E0AE0-7C02-6A89-A947-1ADC38E13C88}"/>
          </ac:picMkLst>
        </pc:picChg>
      </pc:sldChg>
      <pc:sldChg chg="modSp add mod">
        <pc:chgData name="Tali Rouash" userId="21ae74ec1aaa5ff5" providerId="LiveId" clId="{9F3F9780-8565-4154-9B71-142F1BB5B918}" dt="2026-09-24T14:07:56.934" v="919" actId="14100"/>
        <pc:sldMkLst>
          <pc:docMk/>
          <pc:sldMk cId="2874024542" sldId="557"/>
        </pc:sldMkLst>
        <pc:spChg chg="mod">
          <ac:chgData name="Tali Rouash" userId="21ae74ec1aaa5ff5" providerId="LiveId" clId="{9F3F9780-8565-4154-9B71-142F1BB5B918}" dt="2026-09-24T14:07:56.934" v="919" actId="14100"/>
          <ac:spMkLst>
            <pc:docMk/>
            <pc:sldMk cId="2874024542" sldId="557"/>
            <ac:spMk id="2" creationId="{ACE7528C-4EF2-6C29-6456-1B40DD4EFD7B}"/>
          </ac:spMkLst>
        </pc:spChg>
        <pc:spChg chg="mod">
          <ac:chgData name="Tali Rouash" userId="21ae74ec1aaa5ff5" providerId="LiveId" clId="{9F3F9780-8565-4154-9B71-142F1BB5B918}" dt="2026-09-24T14:07:40.032" v="884" actId="20577"/>
          <ac:spMkLst>
            <pc:docMk/>
            <pc:sldMk cId="2874024542" sldId="557"/>
            <ac:spMk id="3" creationId="{CFB23EDE-5F45-53CA-EC70-8723463C3214}"/>
          </ac:spMkLst>
        </pc:spChg>
      </pc:sldChg>
      <pc:sldChg chg="modSp add mod">
        <pc:chgData name="Tali Rouash" userId="21ae74ec1aaa5ff5" providerId="LiveId" clId="{9F3F9780-8565-4154-9B71-142F1BB5B918}" dt="2026-09-24T14:08:16.139" v="924" actId="20577"/>
        <pc:sldMkLst>
          <pc:docMk/>
          <pc:sldMk cId="1751108156" sldId="558"/>
        </pc:sldMkLst>
        <pc:spChg chg="mod">
          <ac:chgData name="Tali Rouash" userId="21ae74ec1aaa5ff5" providerId="LiveId" clId="{9F3F9780-8565-4154-9B71-142F1BB5B918}" dt="2026-09-24T14:08:16.139" v="924" actId="20577"/>
          <ac:spMkLst>
            <pc:docMk/>
            <pc:sldMk cId="1751108156" sldId="558"/>
            <ac:spMk id="3" creationId="{7AB7EF45-E54A-B45C-1564-518A9727B2E6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14:27:11.939" v="1113"/>
        <pc:sldMkLst>
          <pc:docMk/>
          <pc:sldMk cId="324772978" sldId="559"/>
        </pc:sldMkLst>
        <pc:spChg chg="add mod">
          <ac:chgData name="Tali Rouash" userId="21ae74ec1aaa5ff5" providerId="LiveId" clId="{9F3F9780-8565-4154-9B71-142F1BB5B918}" dt="2026-09-24T14:13:53.972" v="1011" actId="1076"/>
          <ac:spMkLst>
            <pc:docMk/>
            <pc:sldMk cId="324772978" sldId="559"/>
            <ac:spMk id="24" creationId="{3949D48F-29A1-86A8-6791-0790FA0D1E50}"/>
          </ac:spMkLst>
        </pc:spChg>
        <pc:picChg chg="add del mod modCrop">
          <ac:chgData name="Tali Rouash" userId="21ae74ec1aaa5ff5" providerId="LiveId" clId="{9F3F9780-8565-4154-9B71-142F1BB5B918}" dt="2026-09-24T14:11:45.167" v="968" actId="478"/>
          <ac:picMkLst>
            <pc:docMk/>
            <pc:sldMk cId="324772978" sldId="559"/>
            <ac:picMk id="4" creationId="{65818FFD-AEE4-5CD7-64A6-8A92772E4587}"/>
          </ac:picMkLst>
        </pc:picChg>
        <pc:picChg chg="del">
          <ac:chgData name="Tali Rouash" userId="21ae74ec1aaa5ff5" providerId="LiveId" clId="{9F3F9780-8565-4154-9B71-142F1BB5B918}" dt="2026-09-24T14:08:20.483" v="925" actId="478"/>
          <ac:picMkLst>
            <pc:docMk/>
            <pc:sldMk cId="324772978" sldId="559"/>
            <ac:picMk id="5" creationId="{2176DC6A-B7E5-D59B-8506-E80CA8637FCB}"/>
          </ac:picMkLst>
        </pc:picChg>
        <pc:picChg chg="add del mod modCrop">
          <ac:chgData name="Tali Rouash" userId="21ae74ec1aaa5ff5" providerId="LiveId" clId="{9F3F9780-8565-4154-9B71-142F1BB5B918}" dt="2026-09-24T14:11:45.167" v="968" actId="478"/>
          <ac:picMkLst>
            <pc:docMk/>
            <pc:sldMk cId="324772978" sldId="559"/>
            <ac:picMk id="6" creationId="{90238E41-9686-EAB2-C140-7D10514402CA}"/>
          </ac:picMkLst>
        </pc:picChg>
        <pc:picChg chg="del">
          <ac:chgData name="Tali Rouash" userId="21ae74ec1aaa5ff5" providerId="LiveId" clId="{9F3F9780-8565-4154-9B71-142F1BB5B918}" dt="2026-09-24T14:08:20.483" v="925" actId="478"/>
          <ac:picMkLst>
            <pc:docMk/>
            <pc:sldMk cId="324772978" sldId="559"/>
            <ac:picMk id="7" creationId="{BEF6ED0B-03E7-483C-A1B1-820F62523E1F}"/>
          </ac:picMkLst>
        </pc:picChg>
        <pc:picChg chg="del">
          <ac:chgData name="Tali Rouash" userId="21ae74ec1aaa5ff5" providerId="LiveId" clId="{9F3F9780-8565-4154-9B71-142F1BB5B918}" dt="2026-09-24T14:08:20.483" v="925" actId="478"/>
          <ac:picMkLst>
            <pc:docMk/>
            <pc:sldMk cId="324772978" sldId="559"/>
            <ac:picMk id="8" creationId="{5FB90EA5-CC46-3622-14D0-04CEB2F31B19}"/>
          </ac:picMkLst>
        </pc:picChg>
        <pc:picChg chg="add del mod modCrop">
          <ac:chgData name="Tali Rouash" userId="21ae74ec1aaa5ff5" providerId="LiveId" clId="{9F3F9780-8565-4154-9B71-142F1BB5B918}" dt="2026-09-24T14:11:45.167" v="968" actId="478"/>
          <ac:picMkLst>
            <pc:docMk/>
            <pc:sldMk cId="324772978" sldId="559"/>
            <ac:picMk id="9" creationId="{3DF63A13-A548-E340-4892-62C3F99E3B61}"/>
          </ac:picMkLst>
        </pc:picChg>
        <pc:picChg chg="del">
          <ac:chgData name="Tali Rouash" userId="21ae74ec1aaa5ff5" providerId="LiveId" clId="{9F3F9780-8565-4154-9B71-142F1BB5B918}" dt="2026-09-24T14:08:21.193" v="926" actId="478"/>
          <ac:picMkLst>
            <pc:docMk/>
            <pc:sldMk cId="324772978" sldId="559"/>
            <ac:picMk id="10" creationId="{81BCA68D-0F46-E369-41C0-1BE4B89A2558}"/>
          </ac:picMkLst>
        </pc:picChg>
        <pc:picChg chg="add del mod">
          <ac:chgData name="Tali Rouash" userId="21ae74ec1aaa5ff5" providerId="LiveId" clId="{9F3F9780-8565-4154-9B71-142F1BB5B918}" dt="2026-09-24T14:09:40.662" v="943" actId="478"/>
          <ac:picMkLst>
            <pc:docMk/>
            <pc:sldMk cId="324772978" sldId="559"/>
            <ac:picMk id="12" creationId="{3D66EF1F-AA89-7FDE-5E01-DCE7C589E6D6}"/>
          </ac:picMkLst>
        </pc:picChg>
        <pc:picChg chg="add del mod modCrop">
          <ac:chgData name="Tali Rouash" userId="21ae74ec1aaa5ff5" providerId="LiveId" clId="{9F3F9780-8565-4154-9B71-142F1BB5B918}" dt="2026-09-24T14:11:45.167" v="968" actId="478"/>
          <ac:picMkLst>
            <pc:docMk/>
            <pc:sldMk cId="324772978" sldId="559"/>
            <ac:picMk id="14" creationId="{EA9EBD6D-DC7B-5AAF-BA9A-E5C9137EEDC6}"/>
          </ac:picMkLst>
        </pc:picChg>
        <pc:picChg chg="add del mod modCrop">
          <ac:chgData name="Tali Rouash" userId="21ae74ec1aaa5ff5" providerId="LiveId" clId="{9F3F9780-8565-4154-9B71-142F1BB5B918}" dt="2026-09-24T14:11:45.167" v="968" actId="478"/>
          <ac:picMkLst>
            <pc:docMk/>
            <pc:sldMk cId="324772978" sldId="559"/>
            <ac:picMk id="15" creationId="{2F6ACAB6-0D47-CEC6-DE65-2A209FA09414}"/>
          </ac:picMkLst>
        </pc:picChg>
        <pc:picChg chg="add mod modCrop">
          <ac:chgData name="Tali Rouash" userId="21ae74ec1aaa5ff5" providerId="LiveId" clId="{9F3F9780-8565-4154-9B71-142F1BB5B918}" dt="2026-09-24T14:12:06.760" v="974" actId="732"/>
          <ac:picMkLst>
            <pc:docMk/>
            <pc:sldMk cId="324772978" sldId="559"/>
            <ac:picMk id="16" creationId="{546A9456-B456-EB8F-3CFF-3DFB32A01C63}"/>
          </ac:picMkLst>
        </pc:picChg>
        <pc:picChg chg="add mod modCrop">
          <ac:chgData name="Tali Rouash" userId="21ae74ec1aaa5ff5" providerId="LiveId" clId="{9F3F9780-8565-4154-9B71-142F1BB5B918}" dt="2026-09-24T14:12:19.471" v="977" actId="732"/>
          <ac:picMkLst>
            <pc:docMk/>
            <pc:sldMk cId="324772978" sldId="559"/>
            <ac:picMk id="17" creationId="{53CECE6F-7F39-AF3D-69E9-388A7DCECCE1}"/>
          </ac:picMkLst>
        </pc:picChg>
        <pc:picChg chg="add mod modCrop">
          <ac:chgData name="Tali Rouash" userId="21ae74ec1aaa5ff5" providerId="LiveId" clId="{9F3F9780-8565-4154-9B71-142F1BB5B918}" dt="2026-09-24T14:12:58.882" v="991" actId="1076"/>
          <ac:picMkLst>
            <pc:docMk/>
            <pc:sldMk cId="324772978" sldId="559"/>
            <ac:picMk id="19" creationId="{589DE5BF-5767-8279-7542-70E3B7A22BE5}"/>
          </ac:picMkLst>
        </pc:picChg>
        <pc:picChg chg="add mod modCrop">
          <ac:chgData name="Tali Rouash" userId="21ae74ec1aaa5ff5" providerId="LiveId" clId="{9F3F9780-8565-4154-9B71-142F1BB5B918}" dt="2026-09-24T14:13:00.067" v="992" actId="1076"/>
          <ac:picMkLst>
            <pc:docMk/>
            <pc:sldMk cId="324772978" sldId="559"/>
            <ac:picMk id="20" creationId="{E05661C4-F755-0E0A-1A2A-C09FDB1FCD04}"/>
          </ac:picMkLst>
        </pc:picChg>
        <pc:picChg chg="add mod modCrop">
          <ac:chgData name="Tali Rouash" userId="21ae74ec1aaa5ff5" providerId="LiveId" clId="{9F3F9780-8565-4154-9B71-142F1BB5B918}" dt="2026-09-24T14:13:01.300" v="993" actId="1076"/>
          <ac:picMkLst>
            <pc:docMk/>
            <pc:sldMk cId="324772978" sldId="559"/>
            <ac:picMk id="21" creationId="{80B95EAC-2988-39C7-EAAF-D19B98F4CE71}"/>
          </ac:picMkLst>
        </pc:picChg>
        <pc:picChg chg="add del mod modCrop">
          <ac:chgData name="Tali Rouash" userId="21ae74ec1aaa5ff5" providerId="LiveId" clId="{9F3F9780-8565-4154-9B71-142F1BB5B918}" dt="2026-09-24T14:12:55.768" v="990" actId="478"/>
          <ac:picMkLst>
            <pc:docMk/>
            <pc:sldMk cId="324772978" sldId="559"/>
            <ac:picMk id="22" creationId="{44F42FA2-7466-3BC4-6505-B78B32A14371}"/>
          </ac:picMkLst>
        </pc:picChg>
        <pc:picChg chg="add mod">
          <ac:chgData name="Tali Rouash" userId="21ae74ec1aaa5ff5" providerId="LiveId" clId="{9F3F9780-8565-4154-9B71-142F1BB5B918}" dt="2026-09-24T14:27:11.939" v="1113"/>
          <ac:picMkLst>
            <pc:docMk/>
            <pc:sldMk cId="324772978" sldId="559"/>
            <ac:picMk id="26" creationId="{1DD660C0-1C9E-5B0E-21D6-85DE3E69005F}"/>
          </ac:picMkLst>
        </pc:picChg>
      </pc:sldChg>
      <pc:sldChg chg="modSp add mod ord">
        <pc:chgData name="Tali Rouash" userId="21ae74ec1aaa5ff5" providerId="LiveId" clId="{9F3F9780-8565-4154-9B71-142F1BB5B918}" dt="2026-09-24T14:11:42.134" v="967"/>
        <pc:sldMkLst>
          <pc:docMk/>
          <pc:sldMk cId="2176382296" sldId="560"/>
        </pc:sldMkLst>
        <pc:picChg chg="mod">
          <ac:chgData name="Tali Rouash" userId="21ae74ec1aaa5ff5" providerId="LiveId" clId="{9F3F9780-8565-4154-9B71-142F1BB5B918}" dt="2026-09-24T14:11:36.281" v="965" actId="1076"/>
          <ac:picMkLst>
            <pc:docMk/>
            <pc:sldMk cId="2176382296" sldId="560"/>
            <ac:picMk id="4" creationId="{1E6E630C-1E02-603D-A278-6CFF24C5D85C}"/>
          </ac:picMkLst>
        </pc:picChg>
        <pc:picChg chg="mod">
          <ac:chgData name="Tali Rouash" userId="21ae74ec1aaa5ff5" providerId="LiveId" clId="{9F3F9780-8565-4154-9B71-142F1BB5B918}" dt="2026-09-24T14:11:36.281" v="965" actId="1076"/>
          <ac:picMkLst>
            <pc:docMk/>
            <pc:sldMk cId="2176382296" sldId="560"/>
            <ac:picMk id="6" creationId="{F4D76252-3F0C-28AF-100A-E7D95FC351C1}"/>
          </ac:picMkLst>
        </pc:picChg>
        <pc:picChg chg="mod">
          <ac:chgData name="Tali Rouash" userId="21ae74ec1aaa5ff5" providerId="LiveId" clId="{9F3F9780-8565-4154-9B71-142F1BB5B918}" dt="2026-09-24T14:11:36.281" v="965" actId="1076"/>
          <ac:picMkLst>
            <pc:docMk/>
            <pc:sldMk cId="2176382296" sldId="560"/>
            <ac:picMk id="9" creationId="{F6AD1F61-17CB-F2E9-FAFF-0A5159EE25E7}"/>
          </ac:picMkLst>
        </pc:picChg>
        <pc:picChg chg="mod">
          <ac:chgData name="Tali Rouash" userId="21ae74ec1aaa5ff5" providerId="LiveId" clId="{9F3F9780-8565-4154-9B71-142F1BB5B918}" dt="2026-09-24T14:11:36.281" v="965" actId="1076"/>
          <ac:picMkLst>
            <pc:docMk/>
            <pc:sldMk cId="2176382296" sldId="560"/>
            <ac:picMk id="14" creationId="{283A690C-9225-7619-270D-C44ECA17CB09}"/>
          </ac:picMkLst>
        </pc:picChg>
        <pc:picChg chg="mod">
          <ac:chgData name="Tali Rouash" userId="21ae74ec1aaa5ff5" providerId="LiveId" clId="{9F3F9780-8565-4154-9B71-142F1BB5B918}" dt="2026-09-24T14:11:36.281" v="965" actId="1076"/>
          <ac:picMkLst>
            <pc:docMk/>
            <pc:sldMk cId="2176382296" sldId="560"/>
            <ac:picMk id="15" creationId="{A40CD103-AB84-0021-B4AF-1A4B447B084F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16:59.539" v="1044"/>
        <pc:sldMkLst>
          <pc:docMk/>
          <pc:sldMk cId="4239959600" sldId="561"/>
        </pc:sldMkLst>
        <pc:spChg chg="del">
          <ac:chgData name="Tali Rouash" userId="21ae74ec1aaa5ff5" providerId="LiveId" clId="{9F3F9780-8565-4154-9B71-142F1BB5B918}" dt="2026-09-24T14:15:37.943" v="1018" actId="478"/>
          <ac:spMkLst>
            <pc:docMk/>
            <pc:sldMk cId="4239959600" sldId="561"/>
            <ac:spMk id="24" creationId="{7207EF0E-8E03-8146-40E3-11B24C64E376}"/>
          </ac:spMkLst>
        </pc:spChg>
        <pc:picChg chg="add mod modCrop">
          <ac:chgData name="Tali Rouash" userId="21ae74ec1aaa5ff5" providerId="LiveId" clId="{9F3F9780-8565-4154-9B71-142F1BB5B918}" dt="2026-09-24T14:15:52.624" v="1022" actId="732"/>
          <ac:picMkLst>
            <pc:docMk/>
            <pc:sldMk cId="4239959600" sldId="561"/>
            <ac:picMk id="4" creationId="{DA0437AE-CA7D-2AFE-04F1-505DAE06AFDB}"/>
          </ac:picMkLst>
        </pc:picChg>
        <pc:picChg chg="add mod modCrop">
          <ac:chgData name="Tali Rouash" userId="21ae74ec1aaa5ff5" providerId="LiveId" clId="{9F3F9780-8565-4154-9B71-142F1BB5B918}" dt="2026-09-24T14:16:03.066" v="1026" actId="18131"/>
          <ac:picMkLst>
            <pc:docMk/>
            <pc:sldMk cId="4239959600" sldId="561"/>
            <ac:picMk id="5" creationId="{E89A5101-66D5-B40E-000D-E5674C03B290}"/>
          </ac:picMkLst>
        </pc:picChg>
        <pc:picChg chg="add mod modCrop">
          <ac:chgData name="Tali Rouash" userId="21ae74ec1aaa5ff5" providerId="LiveId" clId="{9F3F9780-8565-4154-9B71-142F1BB5B918}" dt="2026-09-24T14:16:14.813" v="1029" actId="732"/>
          <ac:picMkLst>
            <pc:docMk/>
            <pc:sldMk cId="4239959600" sldId="561"/>
            <ac:picMk id="6" creationId="{1E250484-AE93-92A9-07DD-72F6C6E38922}"/>
          </ac:picMkLst>
        </pc:picChg>
        <pc:picChg chg="add mod modCrop">
          <ac:chgData name="Tali Rouash" userId="21ae74ec1aaa5ff5" providerId="LiveId" clId="{9F3F9780-8565-4154-9B71-142F1BB5B918}" dt="2026-09-24T14:16:24.350" v="1032" actId="732"/>
          <ac:picMkLst>
            <pc:docMk/>
            <pc:sldMk cId="4239959600" sldId="561"/>
            <ac:picMk id="7" creationId="{93A28343-B018-AC9E-2031-992D026134AB}"/>
          </ac:picMkLst>
        </pc:picChg>
        <pc:picChg chg="add mod modCrop">
          <ac:chgData name="Tali Rouash" userId="21ae74ec1aaa5ff5" providerId="LiveId" clId="{9F3F9780-8565-4154-9B71-142F1BB5B918}" dt="2026-09-24T14:16:32.192" v="1035" actId="732"/>
          <ac:picMkLst>
            <pc:docMk/>
            <pc:sldMk cId="4239959600" sldId="561"/>
            <ac:picMk id="8" creationId="{5C335725-494F-0571-D6DB-C462E3D74B15}"/>
          </ac:picMkLst>
        </pc:picChg>
        <pc:picChg chg="add mod modCrop">
          <ac:chgData name="Tali Rouash" userId="21ae74ec1aaa5ff5" providerId="LiveId" clId="{9F3F9780-8565-4154-9B71-142F1BB5B918}" dt="2026-09-24T14:16:46.048" v="1039" actId="1076"/>
          <ac:picMkLst>
            <pc:docMk/>
            <pc:sldMk cId="4239959600" sldId="561"/>
            <ac:picMk id="9" creationId="{3956B45D-3B61-8777-EAF0-1FDAD81B54C1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16" creationId="{B86B9EB4-1587-6449-B3F8-DB784787BD54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17" creationId="{E3F77459-F1C0-333A-82A0-45EE2FAA1D61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19" creationId="{56BF0A5E-8574-D431-8E34-6143D060E338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20" creationId="{AA97F774-0FD9-8563-48B0-428EDB73CE6E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21" creationId="{9435695C-D15C-C38A-6113-74893FEFA8BA}"/>
          </ac:picMkLst>
        </pc:picChg>
        <pc:picChg chg="del">
          <ac:chgData name="Tali Rouash" userId="21ae74ec1aaa5ff5" providerId="LiveId" clId="{9F3F9780-8565-4154-9B71-142F1BB5B918}" dt="2026-09-24T14:15:35.703" v="1017" actId="478"/>
          <ac:picMkLst>
            <pc:docMk/>
            <pc:sldMk cId="4239959600" sldId="561"/>
            <ac:picMk id="26" creationId="{01998973-CC7D-49CD-EEBC-10A5CDA4A543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18:22.008" v="1063"/>
        <pc:sldMkLst>
          <pc:docMk/>
          <pc:sldMk cId="3544043470" sldId="562"/>
        </pc:sldMkLst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4" creationId="{03AB9516-11F9-EA1A-3057-F582E1D0CA43}"/>
          </ac:picMkLst>
        </pc:picChg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5" creationId="{20BC1EF5-8AC4-6893-00F2-9AA8057599E0}"/>
          </ac:picMkLst>
        </pc:picChg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6" creationId="{BD094948-8EEC-9B75-B5EA-E8ADD8AE2263}"/>
          </ac:picMkLst>
        </pc:picChg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7" creationId="{5E34441C-D86D-A303-4789-68C93A3FEADD}"/>
          </ac:picMkLst>
        </pc:picChg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8" creationId="{5091F2D6-E107-9C98-2B65-E9BE2D18B997}"/>
          </ac:picMkLst>
        </pc:picChg>
        <pc:picChg chg="del">
          <ac:chgData name="Tali Rouash" userId="21ae74ec1aaa5ff5" providerId="LiveId" clId="{9F3F9780-8565-4154-9B71-142F1BB5B918}" dt="2026-09-24T14:17:26.779" v="1046" actId="478"/>
          <ac:picMkLst>
            <pc:docMk/>
            <pc:sldMk cId="3544043470" sldId="562"/>
            <ac:picMk id="9" creationId="{694067ED-05C7-E718-F350-4E4710E3130A}"/>
          </ac:picMkLst>
        </pc:picChg>
        <pc:picChg chg="add mod modCrop">
          <ac:chgData name="Tali Rouash" userId="21ae74ec1aaa5ff5" providerId="LiveId" clId="{9F3F9780-8565-4154-9B71-142F1BB5B918}" dt="2026-09-24T14:17:39.755" v="1050" actId="732"/>
          <ac:picMkLst>
            <pc:docMk/>
            <pc:sldMk cId="3544043470" sldId="562"/>
            <ac:picMk id="10" creationId="{E6B9CE6C-2810-7D14-09C6-69DEC6F0B0AD}"/>
          </ac:picMkLst>
        </pc:picChg>
        <pc:picChg chg="add mod modCrop">
          <ac:chgData name="Tali Rouash" userId="21ae74ec1aaa5ff5" providerId="LiveId" clId="{9F3F9780-8565-4154-9B71-142F1BB5B918}" dt="2026-09-24T14:17:53.756" v="1054" actId="1076"/>
          <ac:picMkLst>
            <pc:docMk/>
            <pc:sldMk cId="3544043470" sldId="562"/>
            <ac:picMk id="11" creationId="{E5DD82EF-5EF2-05C7-8632-4403397360C2}"/>
          </ac:picMkLst>
        </pc:picChg>
        <pc:picChg chg="add mod modCrop">
          <ac:chgData name="Tali Rouash" userId="21ae74ec1aaa5ff5" providerId="LiveId" clId="{9F3F9780-8565-4154-9B71-142F1BB5B918}" dt="2026-09-24T14:18:00.703" v="1057" actId="732"/>
          <ac:picMkLst>
            <pc:docMk/>
            <pc:sldMk cId="3544043470" sldId="562"/>
            <ac:picMk id="12" creationId="{F8F03B59-6013-10BA-A154-FBE62208BED9}"/>
          </ac:picMkLst>
        </pc:picChg>
        <pc:picChg chg="add mod modCrop">
          <ac:chgData name="Tali Rouash" userId="21ae74ec1aaa5ff5" providerId="LiveId" clId="{9F3F9780-8565-4154-9B71-142F1BB5B918}" dt="2026-09-24T14:18:09.995" v="1060" actId="732"/>
          <ac:picMkLst>
            <pc:docMk/>
            <pc:sldMk cId="3544043470" sldId="562"/>
            <ac:picMk id="13" creationId="{B9322E86-EA52-E74A-CF4A-2D4E79FD2B83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19:56.166" v="1083"/>
        <pc:sldMkLst>
          <pc:docMk/>
          <pc:sldMk cId="1787419344" sldId="563"/>
        </pc:sldMkLst>
        <pc:picChg chg="add mod modCrop">
          <ac:chgData name="Tali Rouash" userId="21ae74ec1aaa5ff5" providerId="LiveId" clId="{9F3F9780-8565-4154-9B71-142F1BB5B918}" dt="2026-09-24T14:19:19.028" v="1073" actId="732"/>
          <ac:picMkLst>
            <pc:docMk/>
            <pc:sldMk cId="1787419344" sldId="563"/>
            <ac:picMk id="4" creationId="{ED9F596E-821A-85E8-C004-3CB5D750B3CF}"/>
          </ac:picMkLst>
        </pc:picChg>
        <pc:picChg chg="add mod modCrop">
          <ac:chgData name="Tali Rouash" userId="21ae74ec1aaa5ff5" providerId="LiveId" clId="{9F3F9780-8565-4154-9B71-142F1BB5B918}" dt="2026-09-24T14:19:14.544" v="1072" actId="732"/>
          <ac:picMkLst>
            <pc:docMk/>
            <pc:sldMk cId="1787419344" sldId="563"/>
            <ac:picMk id="5" creationId="{5838E62B-E65F-AEAB-069E-B4D081870E62}"/>
          </ac:picMkLst>
        </pc:picChg>
        <pc:picChg chg="add mod modCrop">
          <ac:chgData name="Tali Rouash" userId="21ae74ec1aaa5ff5" providerId="LiveId" clId="{9F3F9780-8565-4154-9B71-142F1BB5B918}" dt="2026-09-24T14:19:28.506" v="1076" actId="732"/>
          <ac:picMkLst>
            <pc:docMk/>
            <pc:sldMk cId="1787419344" sldId="563"/>
            <ac:picMk id="6" creationId="{FFA7F47A-1DD7-B5DE-37A5-AB98567EF715}"/>
          </ac:picMkLst>
        </pc:picChg>
        <pc:picChg chg="add mod modCrop">
          <ac:chgData name="Tali Rouash" userId="21ae74ec1aaa5ff5" providerId="LiveId" clId="{9F3F9780-8565-4154-9B71-142F1BB5B918}" dt="2026-09-24T14:19:40.999" v="1080" actId="1076"/>
          <ac:picMkLst>
            <pc:docMk/>
            <pc:sldMk cId="1787419344" sldId="563"/>
            <ac:picMk id="7" creationId="{6172A885-46F2-A098-B151-4DE56E9F304B}"/>
          </ac:picMkLst>
        </pc:picChg>
        <pc:picChg chg="del">
          <ac:chgData name="Tali Rouash" userId="21ae74ec1aaa5ff5" providerId="LiveId" clId="{9F3F9780-8565-4154-9B71-142F1BB5B918}" dt="2026-09-24T14:18:51.431" v="1065" actId="478"/>
          <ac:picMkLst>
            <pc:docMk/>
            <pc:sldMk cId="1787419344" sldId="563"/>
            <ac:picMk id="10" creationId="{A45119E1-3017-F9BB-A8F7-92F305815252}"/>
          </ac:picMkLst>
        </pc:picChg>
        <pc:picChg chg="del">
          <ac:chgData name="Tali Rouash" userId="21ae74ec1aaa5ff5" providerId="LiveId" clId="{9F3F9780-8565-4154-9B71-142F1BB5B918}" dt="2026-09-24T14:18:51.431" v="1065" actId="478"/>
          <ac:picMkLst>
            <pc:docMk/>
            <pc:sldMk cId="1787419344" sldId="563"/>
            <ac:picMk id="11" creationId="{70DAD5EF-EFE2-5D68-840E-EDD315F9D6DA}"/>
          </ac:picMkLst>
        </pc:picChg>
        <pc:picChg chg="del">
          <ac:chgData name="Tali Rouash" userId="21ae74ec1aaa5ff5" providerId="LiveId" clId="{9F3F9780-8565-4154-9B71-142F1BB5B918}" dt="2026-09-24T14:18:51.431" v="1065" actId="478"/>
          <ac:picMkLst>
            <pc:docMk/>
            <pc:sldMk cId="1787419344" sldId="563"/>
            <ac:picMk id="12" creationId="{B2897EFD-9F3B-52B4-4CE8-9EE2C5F0C44D}"/>
          </ac:picMkLst>
        </pc:picChg>
        <pc:picChg chg="del">
          <ac:chgData name="Tali Rouash" userId="21ae74ec1aaa5ff5" providerId="LiveId" clId="{9F3F9780-8565-4154-9B71-142F1BB5B918}" dt="2026-09-24T14:18:51.431" v="1065" actId="478"/>
          <ac:picMkLst>
            <pc:docMk/>
            <pc:sldMk cId="1787419344" sldId="563"/>
            <ac:picMk id="13" creationId="{BFAA61EB-FF65-A98E-751F-8DBBE9A0FBC5}"/>
          </ac:picMkLst>
        </pc:picChg>
      </pc:sldChg>
      <pc:sldChg chg="modSp add mod">
        <pc:chgData name="Tali Rouash" userId="21ae74ec1aaa5ff5" providerId="LiveId" clId="{9F3F9780-8565-4154-9B71-142F1BB5B918}" dt="2026-09-24T14:22:21.950" v="1089" actId="20577"/>
        <pc:sldMkLst>
          <pc:docMk/>
          <pc:sldMk cId="3975668770" sldId="564"/>
        </pc:sldMkLst>
        <pc:spChg chg="mod">
          <ac:chgData name="Tali Rouash" userId="21ae74ec1aaa5ff5" providerId="LiveId" clId="{9F3F9780-8565-4154-9B71-142F1BB5B918}" dt="2026-09-24T14:22:21.950" v="1089" actId="20577"/>
          <ac:spMkLst>
            <pc:docMk/>
            <pc:sldMk cId="3975668770" sldId="564"/>
            <ac:spMk id="3" creationId="{3FFDA42E-0EBB-90A1-493C-90ED973DC711}"/>
          </ac:spMkLst>
        </pc:spChg>
      </pc:sldChg>
      <pc:sldChg chg="modSp add mod">
        <pc:chgData name="Tali Rouash" userId="21ae74ec1aaa5ff5" providerId="LiveId" clId="{9F3F9780-8565-4154-9B71-142F1BB5B918}" dt="2026-09-24T14:22:48.830" v="1095" actId="20577"/>
        <pc:sldMkLst>
          <pc:docMk/>
          <pc:sldMk cId="3500889869" sldId="565"/>
        </pc:sldMkLst>
        <pc:spChg chg="mod">
          <ac:chgData name="Tali Rouash" userId="21ae74ec1aaa5ff5" providerId="LiveId" clId="{9F3F9780-8565-4154-9B71-142F1BB5B918}" dt="2026-09-24T14:22:48.830" v="1095" actId="20577"/>
          <ac:spMkLst>
            <pc:docMk/>
            <pc:sldMk cId="3500889869" sldId="565"/>
            <ac:spMk id="3" creationId="{F31CA11F-E9D5-6F46-E2F4-6542E2D83354}"/>
          </ac:spMkLst>
        </pc:spChg>
      </pc:sldChg>
      <pc:sldChg chg="modSp add mod">
        <pc:chgData name="Tali Rouash" userId="21ae74ec1aaa5ff5" providerId="LiveId" clId="{9F3F9780-8565-4154-9B71-142F1BB5B918}" dt="2026-09-24T14:23:11.967" v="1098" actId="20577"/>
        <pc:sldMkLst>
          <pc:docMk/>
          <pc:sldMk cId="2838088135" sldId="566"/>
        </pc:sldMkLst>
        <pc:spChg chg="mod">
          <ac:chgData name="Tali Rouash" userId="21ae74ec1aaa5ff5" providerId="LiveId" clId="{9F3F9780-8565-4154-9B71-142F1BB5B918}" dt="2026-09-24T14:23:11.967" v="1098" actId="20577"/>
          <ac:spMkLst>
            <pc:docMk/>
            <pc:sldMk cId="2838088135" sldId="566"/>
            <ac:spMk id="3" creationId="{CF541F2C-E175-3A70-CF66-6DF835303875}"/>
          </ac:spMkLst>
        </pc:spChg>
      </pc:sldChg>
      <pc:sldChg chg="modSp add mod">
        <pc:chgData name="Tali Rouash" userId="21ae74ec1aaa5ff5" providerId="LiveId" clId="{9F3F9780-8565-4154-9B71-142F1BB5B918}" dt="2026-09-24T14:23:30.992" v="1101" actId="20577"/>
        <pc:sldMkLst>
          <pc:docMk/>
          <pc:sldMk cId="1093904989" sldId="567"/>
        </pc:sldMkLst>
        <pc:spChg chg="mod">
          <ac:chgData name="Tali Rouash" userId="21ae74ec1aaa5ff5" providerId="LiveId" clId="{9F3F9780-8565-4154-9B71-142F1BB5B918}" dt="2026-09-24T14:23:30.992" v="1101" actId="20577"/>
          <ac:spMkLst>
            <pc:docMk/>
            <pc:sldMk cId="1093904989" sldId="567"/>
            <ac:spMk id="3" creationId="{E830229D-6D5B-585E-6D0A-DE8E79E25504}"/>
          </ac:spMkLst>
        </pc:spChg>
      </pc:sldChg>
      <pc:sldChg chg="modSp add mod">
        <pc:chgData name="Tali Rouash" userId="21ae74ec1aaa5ff5" providerId="LiveId" clId="{9F3F9780-8565-4154-9B71-142F1BB5B918}" dt="2026-09-24T14:24:41.805" v="1106" actId="20577"/>
        <pc:sldMkLst>
          <pc:docMk/>
          <pc:sldMk cId="1417398364" sldId="568"/>
        </pc:sldMkLst>
        <pc:spChg chg="mod">
          <ac:chgData name="Tali Rouash" userId="21ae74ec1aaa5ff5" providerId="LiveId" clId="{9F3F9780-8565-4154-9B71-142F1BB5B918}" dt="2026-09-24T14:24:41.805" v="1106" actId="20577"/>
          <ac:spMkLst>
            <pc:docMk/>
            <pc:sldMk cId="1417398364" sldId="568"/>
            <ac:spMk id="3" creationId="{0043A23F-38A9-6827-4E87-3EF6F85481E6}"/>
          </ac:spMkLst>
        </pc:spChg>
      </pc:sldChg>
      <pc:sldChg chg="modSp add mod">
        <pc:chgData name="Tali Rouash" userId="21ae74ec1aaa5ff5" providerId="LiveId" clId="{9F3F9780-8565-4154-9B71-142F1BB5B918}" dt="2026-09-24T14:24:50.069" v="1109" actId="20577"/>
        <pc:sldMkLst>
          <pc:docMk/>
          <pc:sldMk cId="3888179349" sldId="569"/>
        </pc:sldMkLst>
        <pc:spChg chg="mod">
          <ac:chgData name="Tali Rouash" userId="21ae74ec1aaa5ff5" providerId="LiveId" clId="{9F3F9780-8565-4154-9B71-142F1BB5B918}" dt="2026-09-24T14:24:50.069" v="1109" actId="20577"/>
          <ac:spMkLst>
            <pc:docMk/>
            <pc:sldMk cId="3888179349" sldId="569"/>
            <ac:spMk id="3" creationId="{DDC409B3-35A0-4ABF-9748-0294FF82D6E5}"/>
          </ac:spMkLst>
        </pc:spChg>
      </pc:sldChg>
      <pc:sldChg chg="modSp add mod">
        <pc:chgData name="Tali Rouash" userId="21ae74ec1aaa5ff5" providerId="LiveId" clId="{9F3F9780-8565-4154-9B71-142F1BB5B918}" dt="2026-09-24T14:25:10.458" v="1112" actId="20577"/>
        <pc:sldMkLst>
          <pc:docMk/>
          <pc:sldMk cId="4084424001" sldId="570"/>
        </pc:sldMkLst>
        <pc:spChg chg="mod">
          <ac:chgData name="Tali Rouash" userId="21ae74ec1aaa5ff5" providerId="LiveId" clId="{9F3F9780-8565-4154-9B71-142F1BB5B918}" dt="2026-09-24T14:25:10.458" v="1112" actId="20577"/>
          <ac:spMkLst>
            <pc:docMk/>
            <pc:sldMk cId="4084424001" sldId="570"/>
            <ac:spMk id="3" creationId="{73356712-253D-C5F2-A9CF-A0D15DAA79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79D77-9F38-EADF-BD21-FF32D1597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9B62579-976A-74DA-BB49-0476759EDF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63EAC3E-4B95-B222-0D7A-9FAFADDE6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EB8644C-C87E-0821-2077-20E7B9223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0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BB24-7B83-E563-E4E7-BEE9711AF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2BB15FA-D086-E5FA-79D3-D93FCCD5D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DE2E60D-8C5C-E944-CD00-AC85E8C3D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0804464-4BFC-C74A-CEE7-20B0B7B89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8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496E-E27D-E78C-B5AA-C2BB7F807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4CBA6AD-A73C-4D1E-29AA-2251EF9B7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60E2E61-8B86-6A34-88CB-36BD1C6E7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74CE75B-4F4D-8D06-5F27-0B4F00202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7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AFF7F-BAA0-3A7A-568A-FDC54CE6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4330521-324D-F7B4-FBF0-9D5905F93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A4C4744-0A1F-A82A-C7F9-A5E19E7B7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01A09B-60CA-0E37-AC07-F827F30CE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97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F7E2F-5723-5145-CBDF-5184E744D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F2F904F-73AF-76D1-A9F8-CD07196F4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72DEE6B-6EC0-5719-73C3-F30A373D9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4408CFE-7A10-638F-E896-912F2AD6C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10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C29A6-A5E1-4FFD-F51B-83536B024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BD0139F-F46D-8FFD-DAFA-D0DA6C9EE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C2F1B4C-28C6-A006-1A63-39FD38A63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F9FB90F-528B-4976-B33A-B79F0240A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14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4944F-5706-E3F1-76F9-FCAC6036E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F274EC1-1B4B-DED4-ED4F-72DA18339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1350B0-01C6-66AE-DE0E-B950835C3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D3BD6B-A2B1-7C2C-76F5-93E15BE25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41D09-4EBF-8C0B-13AE-55AFCCA68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FD036C4-1103-F36D-1F7D-73856C87C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29F2487-320E-B3AB-CE8F-BD7B41021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ECFCD17-C43A-F7B0-E415-5D8B2BD0E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16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278CC-5D46-445F-8C86-1610C8CA9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7F4676D-B872-3809-ABE0-275AE09B6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6523FDB-44F5-1447-E453-35E725B51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612B0B5-3D32-1D64-4B94-5C280ED07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4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4F426-F68C-4626-70E9-FF075401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7C87171-0D7D-9EF1-0956-1B4D1912B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1D49284-B135-86F6-DD51-51F4255CF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CA86EAA-447C-4B27-F910-3886A5453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98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C384-865D-BBD3-FB95-89B1FF07B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3D65C01-8EB5-67F8-BBF6-862DD8181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92DB45B-8DB3-A358-89F7-7A667A97A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4CF019F-17E7-0EE0-7EC0-EDFDFB765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0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036E5-7530-EC1A-E1F6-407BCE60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60CF05F-E53D-D184-7B24-56E548C5F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AA82060-524F-9AF3-24DE-324FD720E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EFB9448-722F-54CC-8375-8D5358187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41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6309-0BC3-0F59-322D-87C2D50BC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7962E3-827A-60E8-936F-19AC88F78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5DD25E-4A70-3A38-4A19-D6DDAB823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A568F0B-B15F-7FC0-1F93-576B9BD36E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9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9E68-BF5F-1DF1-13CB-9585C0B2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06EE4A1-5D19-3EDD-FCA6-E1896CBD8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2E799D8-6878-99FE-AF76-F2FDF7A34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E67776-7AC7-B1FC-E78D-AC5953199C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9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5C6EE-0039-CFA7-7B5A-E0D89C24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FBA3BD0-68BB-B24D-1235-918351E72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F775046-0467-FCCA-6779-7194C0020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A12C100-8738-3CD7-CB03-FF1A193940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641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C7CC6-4743-9559-3BAB-272CBBEB2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5884B6-16BB-ABBC-0EFE-DC33EFE73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1148BC5-9918-06ED-FBB2-9E3890F55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82A4B1-1FAA-17A7-F77C-3088795E2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520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82A71-21E2-DEBA-2D5B-ACB6CEA3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8755D80-7820-63E4-9E80-EFB9CEB1FA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8CF244A-AC95-7089-F605-79835A490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B3D1C03-6712-8622-9C8F-714B66DB6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77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6AEDC-1E1F-9529-0AEF-48980B02A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6C66B4-6BC5-D042-26C2-5AA6EC3B3B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6EF5D0E-5E39-D73F-B6D3-637FC7C98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8BC7860-9EF2-F6A9-E25E-1C1E46B65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86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7E204-E171-84A6-20ED-FBE9B5E03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BBB5723-C63E-D373-5C42-2742586F67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CC61C20-8269-C631-A519-093DAB795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00C9D4-8A24-9D98-1370-19BEE2B67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81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DF578-089A-2900-352A-284460A0D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FBAFE90-B1EA-6065-30D6-8CBBD336E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A3B5840-80D2-A68C-ABC9-4C52D1A56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CBE2D68-F29B-F5C1-7165-46D0F49EE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33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A495C-2752-27BD-CF09-40FB9A13B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D34C5BF-C3AA-2F60-1303-6C6389FED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AE204F2-02EC-1112-B0AD-73BB18066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6D65B98-6624-9EC8-2E92-C142119834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549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006CD-61D2-323C-E783-A3A6964BF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E382AA9-486C-24B3-1B1E-07B30B56A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D1D9953-B615-6755-C5D7-44C2D5D07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4F2F197-C443-5F81-F6EC-6288FC9CF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665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2B444-B38E-12C1-F304-E0579C218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3BC13BA-C330-797C-45E8-B96B7CC88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9E8A097-0D9F-0712-2C7C-BC113FD91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9FDF936-AB5E-5D9F-EC14-A2E66B4AE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187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64F88-3102-192E-4E31-684BDA053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4DEF2C7-EAC5-2926-473B-75E2BEE78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13C1964-EE3C-8EBA-4B16-1DCEA0E73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D62ACA5-48DA-C81A-6CE6-135A3F84A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520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3D454-CC45-EA85-2342-B1163E054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7CE87D9-4FA6-232A-1C66-B98D9842E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581C88E-5561-E766-3338-D2A002313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6B45003-EC9F-576E-3CE3-57331C7AA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025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05AD0-3250-CE18-6870-B4EA786D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C16750F-FB91-22F8-8EE7-52C95DDF8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1D322FD-69BE-81E2-7DC2-54280E20B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6CAAE6E-DB86-B2B0-B00B-251BD18D1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248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71B84-1065-F700-4B15-DFBBC5AFC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2E32AE4-767D-CFC4-AD89-6F53B9540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0061E9-2CFF-991B-D76E-AFBB6F3FB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A118EA3-2976-B7CE-CA94-EA46FB902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960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85636-E54E-BF24-C1CA-2F536846D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888B877-669D-94E4-A9C4-D7571A4E6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EC6A3E9-51D6-67E4-9CC8-BCA72472D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B63B83C-66A1-02F4-C2B0-C63284DA1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554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CDF0-9C5E-8B9B-4790-104441389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E4FF0BF-AF53-EAE9-25D7-14A95B8BF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80C9A06-BA55-FB90-2E89-3503B5873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079B1C6-7B85-FAF6-A388-2857E67A9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25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AD0F9-BD56-9359-FC9A-E3D6D6EE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856C57B-5F85-25A4-78A6-737C91FAD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5EE5F76-3BB8-D11D-E7C8-278D05CB5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B54718-0D09-EF59-99FE-90784E270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348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97A3-95D3-2A2D-86A3-30985D0F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B59846B-5CC8-8FE7-8AF7-BC5F794F6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9CC8DEA-B115-F318-D01D-A9937259B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91F133-A361-168A-8BA0-0EB5655C40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815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720CD-0AD6-0CB3-341F-C5F927E2E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5B3A645-9185-E5F2-AE30-11B35327E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166474D-02E6-816B-4115-1FE800C7B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07A9828-E2C3-2A87-5C6C-8A76710F5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67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9557F-AA45-5D47-CF7A-24E728648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8A61FC9-4EF8-AE21-BA84-BDF59F056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0365CB8-9BA5-24A9-B64D-BD12158F9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A169145-671E-87CD-762F-89CD54320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62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80068-A9A3-AA82-9595-8B0E1F3D8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A8778A0-E8D1-3455-9C8B-082D572F2E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A45F0E9-EF77-89D0-BA72-575DA6172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CC9D882-4CED-6ABE-7636-22381ECCD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92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2C72F-8E88-5A61-42F7-E9C0D894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CD4C82C-8268-6F89-F5A5-9855E6A1D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B9123C9-A2A5-8B29-4F75-0AE1EEFD7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8D3B6D-776A-160B-C3D5-D3995C76E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86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2D754-DECE-C00F-680E-09774F3EC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1727127-E02C-89DA-6B9F-423A9D28D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9A3E8D1-662E-EF04-3C28-5DA11ED3B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2767FC6-ADBF-4A8D-D39D-3C3437267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131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91F2-F954-7F6A-08D8-5B0A978BB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A9EB63A-5850-D151-0CD1-FF74D0D7E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03CE8-D934-D0F5-D6E1-5271BDDFD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013DF45-C47A-E043-BF0E-3E6C54A58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243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C3A3B-C12C-A48C-4E57-79B92B697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D65D789-C672-8BD5-D511-79F9E02DD3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6C61503-E907-161A-94A7-1BA67863A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DDE3AE5-DF31-F361-5DE2-9063A043F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96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266C-D5F0-0C7C-EFD1-6A1541A9A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739528D-0642-8DD3-3F55-5EC967C5D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4322151-A7C4-81CB-8B3E-64E9397A6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D979177-B052-66D5-CCD6-70645BE27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992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BB101-A87B-3DCE-EC84-704A06B45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9409354-8BBE-45B7-A2D2-6C2E33AF9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A03EE8A-8321-1B51-8ABE-B4B24D1E3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C295A8E-FE6D-EF6C-D238-72C1698FF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143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3AA51-E92D-22F0-51A2-6FB1B731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74D3E38-03B1-929B-20C6-04D38DCEB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B6AF207-27CB-D7E9-6704-C3748AD8A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167CB54-B19E-DBD6-CFE7-EB03ED2684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708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172FE-E3CD-8B87-8EEA-7313A7770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EA5BDEC-2FB3-97CF-D5E9-01C0E615B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5911027-09A4-FF9A-BD7E-25B69CF1F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16F9AF1-2171-F7EE-C72A-74FBD7956A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377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5FC2F-5564-CC97-6243-67C018FEF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241E4D4-BD3F-3754-3E5E-AB35FCADA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CA0821B-36C4-2F0C-71EC-F7525F1AF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BBD244-96B3-DBF8-684B-102485FE9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002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35BF0-408C-1934-05B5-01E173B3F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9AF69CD-F754-C742-5E49-4450AC43C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6C582E9-16D4-B089-49A8-D41B28E14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CFDF787-BFE4-AF95-39DF-E102B67E9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883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83C5-8166-7C6D-5A5F-1174A779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97EBFE2-55A8-492E-6050-6E4EE3774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3E28204-5A29-4756-DD17-69DD3D62C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8A0703F-920D-817C-91D5-2F94CCCBE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287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E47FA-D1BC-6785-3BE1-98DFF2AF6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FE4B267-4028-DC8D-5607-E1B2BFA45D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81A7483-8D7E-FA20-AE1D-85D576EB2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10FC4D8-8794-97F9-EA87-661BA036B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9826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197CB-D0C9-7294-651C-EBC1A80F1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F03F149-6DC8-7518-4015-7025A4544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6D29726-453F-69D9-4D40-DFBE57ECB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0EB40B4-4C88-7CF1-54FA-FDA3765E3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4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image" Target="../media/image3.jpeg"/><Relationship Id="rId9" Type="http://schemas.openxmlformats.org/officeDocument/2006/relationships/hyperlink" Target="https://www.geogebra.org/m/ghweug4p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35.png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37.png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1.wdp"/><Relationship Id="rId5" Type="http://schemas.openxmlformats.org/officeDocument/2006/relationships/image" Target="../media/image38.png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q2mexfyn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39.png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5" Type="http://schemas.openxmlformats.org/officeDocument/2006/relationships/image" Target="../media/image41.png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42.png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5.wdp"/><Relationship Id="rId5" Type="http://schemas.openxmlformats.org/officeDocument/2006/relationships/image" Target="../media/image43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מספרי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הכרת המספרים השליליים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28DB497-C178-2F58-BF93-E07295C57AF6}"/>
              </a:ext>
            </a:extLst>
          </p:cNvPr>
          <p:cNvSpPr txBox="1">
            <a:spLocks/>
          </p:cNvSpPr>
          <p:nvPr/>
        </p:nvSpPr>
        <p:spPr>
          <a:xfrm>
            <a:off x="625642" y="1978121"/>
            <a:ext cx="104627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א. מספרים חיוביים, שליליים ואפס בחיי היום יום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31-32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6F6D3085-3412-DDB7-05AE-F20726FC17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0000"/>
          <a:stretch>
            <a:fillRect/>
          </a:stretch>
        </p:blipFill>
        <p:spPr>
          <a:xfrm>
            <a:off x="3058349" y="516845"/>
            <a:ext cx="7513015" cy="2912155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AF3722D9-85C8-D7AF-F53E-A604E2C03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0552" b="-551"/>
          <a:stretch>
            <a:fillRect/>
          </a:stretch>
        </p:blipFill>
        <p:spPr>
          <a:xfrm>
            <a:off x="3058348" y="3429000"/>
            <a:ext cx="7513015" cy="29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90965-3468-2ACC-0D43-411C37F3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7902D52-35EA-67DC-F699-0116DCD10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04B0BD0-CD7C-72DE-2A22-C307AA04F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86F57CE-0E2B-E93F-075F-9635772AF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0381" y="172094"/>
            <a:ext cx="6982861" cy="153082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B725045-86A0-6BD3-C772-B957872E1F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9307"/>
          <a:stretch>
            <a:fillRect/>
          </a:stretch>
        </p:blipFill>
        <p:spPr>
          <a:xfrm>
            <a:off x="5763126" y="1933002"/>
            <a:ext cx="6073789" cy="112301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B8935F7-1579-756C-757B-CBE1236B8F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4598" b="43041"/>
          <a:stretch>
            <a:fillRect/>
          </a:stretch>
        </p:blipFill>
        <p:spPr>
          <a:xfrm>
            <a:off x="5763126" y="3429000"/>
            <a:ext cx="6073789" cy="81814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96080B28-592C-02C8-C866-368083E3E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7288" b="27257"/>
          <a:stretch>
            <a:fillRect/>
          </a:stretch>
        </p:blipFill>
        <p:spPr>
          <a:xfrm>
            <a:off x="5763123" y="4501905"/>
            <a:ext cx="6073789" cy="56548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321A72F4-7D69-52C0-60E9-AAD224875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1922" b="12623"/>
          <a:stretch>
            <a:fillRect/>
          </a:stretch>
        </p:blipFill>
        <p:spPr>
          <a:xfrm>
            <a:off x="5763123" y="5322147"/>
            <a:ext cx="6073789" cy="565484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6E61A8AA-1799-7A9F-BD96-C284209F32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6238" b="-871"/>
          <a:stretch>
            <a:fillRect/>
          </a:stretch>
        </p:blipFill>
        <p:spPr>
          <a:xfrm>
            <a:off x="5763123" y="6142389"/>
            <a:ext cx="6073789" cy="53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4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08E3F-C1EE-AEBF-56BA-1CAAEF848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9AD21759-7D59-9FBA-ABC0-4EDC7AC9C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BB46750-48C9-8B31-0598-685719312CD8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הכרת המספרים השליליים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54A6C12-1490-87B0-C549-F7591832C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C64FCE9-54CF-5D58-BA2D-E22D1C3087FA}"/>
              </a:ext>
            </a:extLst>
          </p:cNvPr>
          <p:cNvSpPr txBox="1">
            <a:spLocks/>
          </p:cNvSpPr>
          <p:nvPr/>
        </p:nvSpPr>
        <p:spPr>
          <a:xfrm>
            <a:off x="625642" y="1978121"/>
            <a:ext cx="104627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ב. הצגת המספרים החיוביים, השליליים והאפס על ציר המספרים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50164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A4EE0-0D8E-16C3-7982-92D36BF01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06866EE-13A9-AAF8-3C8C-4E7CAB7E4C89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70154F7-1B75-4AF5-C2CD-F4B7C5CC5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696D9E4-3C65-5A37-8147-53FCC9F5A84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34-36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6CCEDE9-EC23-D637-4BCC-5C040FFED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2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BC297-51AC-962C-91F0-14FEDD2F7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178A774-3866-EBF1-F420-A7433392F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DC4C70B-217B-B88C-1BB8-6B27B69E0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368622C-CA3D-7C89-84B6-B16D075180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01" y="1817824"/>
            <a:ext cx="6401355" cy="25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25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FB792-54D5-0488-5AF4-953F189F0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31B495-5201-42B9-700F-FCFA59D2E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7D92432-789D-D004-AE7B-F5B1F6151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93D7F2A-0E56-6CE1-FE4E-52950C815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721" y="884626"/>
            <a:ext cx="6340389" cy="291109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E0C689B-1D01-2F75-C5AA-AC2A2B572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4721" y="4098692"/>
            <a:ext cx="6340389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71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A46D9-6C94-5B02-83CD-B9D38541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19B44A9-B068-E1D3-E648-47E1DD893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30F82C9-4174-F220-14E2-A8E370DEB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811A38B-8464-5C52-C5C7-7E8ED2F44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2939" y="241900"/>
            <a:ext cx="5410669" cy="310160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96E7E79-2F5F-04FB-9F7B-D29ECF75D7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309" b="82859"/>
          <a:stretch>
            <a:fillRect/>
          </a:stretch>
        </p:blipFill>
        <p:spPr>
          <a:xfrm>
            <a:off x="6096000" y="3514492"/>
            <a:ext cx="5857608" cy="852971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A9F19AA-1341-B7CD-E741-B780C8FD609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309" t="15596" b="67263"/>
          <a:stretch>
            <a:fillRect/>
          </a:stretch>
        </p:blipFill>
        <p:spPr>
          <a:xfrm>
            <a:off x="6096000" y="4538445"/>
            <a:ext cx="5857608" cy="85297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8010452-DA3F-89C3-418A-470955C39AC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309" t="32736" b="51866"/>
          <a:stretch>
            <a:fillRect/>
          </a:stretch>
        </p:blipFill>
        <p:spPr>
          <a:xfrm>
            <a:off x="6095998" y="5562397"/>
            <a:ext cx="5857609" cy="76621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A1D698F5-00A4-946A-BC9F-3C4A2DCEAB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830" r="85649" b="51866"/>
          <a:stretch>
            <a:fillRect/>
          </a:stretch>
        </p:blipFill>
        <p:spPr>
          <a:xfrm>
            <a:off x="6095998" y="5965124"/>
            <a:ext cx="937251" cy="36348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8A58F141-EB5E-BFEC-531A-8443FD0AA8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904" t="47083" b="35776"/>
          <a:stretch>
            <a:fillRect/>
          </a:stretch>
        </p:blipFill>
        <p:spPr>
          <a:xfrm>
            <a:off x="1348467" y="3514492"/>
            <a:ext cx="4512591" cy="852971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FC08044-9F90-8115-552F-BBED206E4F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935" t="41863" r="80657" b="26037"/>
          <a:stretch>
            <a:fillRect/>
          </a:stretch>
        </p:blipFill>
        <p:spPr>
          <a:xfrm>
            <a:off x="937248" y="3514492"/>
            <a:ext cx="353205" cy="1597357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5829BFB6-0890-E820-1C51-B3F612B9F7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678" t="76384" b="-396"/>
          <a:stretch>
            <a:fillRect/>
          </a:stretch>
        </p:blipFill>
        <p:spPr>
          <a:xfrm>
            <a:off x="1113850" y="1357970"/>
            <a:ext cx="5115100" cy="119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8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5D48-0CA3-CE5F-A2DE-5924C8E8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C5D643B1-E135-252A-6E00-140E041AB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661E640-882A-57F7-D77E-476165BEDCF8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הכרת המספרים השליליים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36F42EB-F933-134C-8E60-9F46782BA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9FDCD53-A6D4-CC7F-760A-72F4CB695317}"/>
              </a:ext>
            </a:extLst>
          </p:cNvPr>
          <p:cNvSpPr txBox="1">
            <a:spLocks/>
          </p:cNvSpPr>
          <p:nvPr/>
        </p:nvSpPr>
        <p:spPr>
          <a:xfrm>
            <a:off x="625642" y="1978121"/>
            <a:ext cx="1046278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ג. יחס הסדר בין המספרים שעל ציר המספרים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549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0711B-989A-B0EC-E3F7-E2760324B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C6A1A48-7F07-7439-6185-A3D97D5E7FF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AD9439E3-9994-239D-3758-EACC00FBF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7E2C7A6-EE74-2D1B-F7CF-42D73C1BCC49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39-40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8FA4C86-B0CE-3677-0752-3E91F465F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382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CF68-A343-5FF2-5567-830234BD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40ADB6D-EB82-BA4F-1661-8BB26BD73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728DEB2-5A96-B211-7CA4-86FBD2290A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BAE39F8-A86C-BD80-47D1-533D251231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1823"/>
          <a:stretch>
            <a:fillRect/>
          </a:stretch>
        </p:blipFill>
        <p:spPr>
          <a:xfrm>
            <a:off x="5479108" y="174850"/>
            <a:ext cx="6287045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2CF2ACF-2C43-ED19-87CE-A8C7BDB0E3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779" b="51396"/>
          <a:stretch>
            <a:fillRect/>
          </a:stretch>
        </p:blipFill>
        <p:spPr>
          <a:xfrm>
            <a:off x="5479104" y="1244160"/>
            <a:ext cx="6287045" cy="153513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3470BED-0162-A305-4D07-5CC9B6009D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3343" b="35931"/>
          <a:stretch>
            <a:fillRect/>
          </a:stretch>
        </p:blipFill>
        <p:spPr>
          <a:xfrm>
            <a:off x="5479103" y="2971801"/>
            <a:ext cx="6287045" cy="51735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5DD76C91-1195-DBFD-D4D3-3EE2E0DB45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321" b="25953"/>
          <a:stretch>
            <a:fillRect/>
          </a:stretch>
        </p:blipFill>
        <p:spPr>
          <a:xfrm>
            <a:off x="5479102" y="3681665"/>
            <a:ext cx="6287045" cy="51736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AC1A97BB-C755-5AFA-5D1E-002CE86E37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9162" b="385"/>
          <a:stretch>
            <a:fillRect/>
          </a:stretch>
        </p:blipFill>
        <p:spPr>
          <a:xfrm>
            <a:off x="5479101" y="4391529"/>
            <a:ext cx="6287045" cy="98659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059D308-634A-3E6E-6459-F8D2C3C3EA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019"/>
          <a:stretch>
            <a:fillRect/>
          </a:stretch>
        </p:blipFill>
        <p:spPr>
          <a:xfrm>
            <a:off x="5479101" y="5570621"/>
            <a:ext cx="6287045" cy="8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7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7309B-A987-68B4-977E-ED9BF09DC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63AB2D7-0B15-C758-1E93-DCA21FE02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7079653-AD85-D292-C920-EB884EF99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EB78FAF-CA49-DE04-418C-2BCA9C3D96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269" y="172094"/>
            <a:ext cx="3071126" cy="1425063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5948B1B4-4733-F232-D783-71A835F3EA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9511"/>
          <a:stretch>
            <a:fillRect/>
          </a:stretch>
        </p:blipFill>
        <p:spPr>
          <a:xfrm>
            <a:off x="6042900" y="1851150"/>
            <a:ext cx="5715495" cy="102439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997EE768-2FAF-19C6-C132-F3EE5A3ED6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0489" b="30503"/>
          <a:stretch>
            <a:fillRect/>
          </a:stretch>
        </p:blipFill>
        <p:spPr>
          <a:xfrm>
            <a:off x="6042899" y="3007895"/>
            <a:ext cx="5715495" cy="733925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C2B8B2E-DA7A-E654-D3AF-5F2F89DEED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9496" b="1021"/>
          <a:stretch>
            <a:fillRect/>
          </a:stretch>
        </p:blipFill>
        <p:spPr>
          <a:xfrm>
            <a:off x="6042898" y="3874166"/>
            <a:ext cx="5715495" cy="74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3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9EC3F-D1FC-BAAA-7128-C6E4EEFD1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E1836B50-52F5-975C-B3F1-730D04BEE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C03B4FA-8C48-ABEB-7077-4047509F95A8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מספרים נגדיים וערך מוחלט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6C5474E-B8CF-89CF-3267-1799A55E3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CD7EA44-BBF9-DD82-D521-B323F2903151}"/>
              </a:ext>
            </a:extLst>
          </p:cNvPr>
          <p:cNvSpPr txBox="1">
            <a:spLocks/>
          </p:cNvSpPr>
          <p:nvPr/>
        </p:nvSpPr>
        <p:spPr>
          <a:xfrm>
            <a:off x="6689558" y="1978121"/>
            <a:ext cx="439887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א. מספרים נגדיים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57268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ED1ED-770F-7633-86AA-0AB1430A3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B876838-55C8-8BC6-5D7D-B541069B035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F8050FE-1070-41B1-DDCC-29AFAF9E6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E71F9E0-9BAF-3B9C-5E09-EF8433C0033F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50-51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3EA0EC8-3638-2DD1-F3CE-1A22BEC45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40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D7BE8-F351-0C91-A1FD-DEC6C0691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FAC75D0-B239-66FF-6485-02B7EB43B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2DB6686-0DAF-12F3-EF03-884A79D58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8FA5A0D-1B1D-7A8B-EECB-91D22BDFDF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4471"/>
          <a:stretch>
            <a:fillRect/>
          </a:stretch>
        </p:blipFill>
        <p:spPr>
          <a:xfrm>
            <a:off x="5224832" y="252466"/>
            <a:ext cx="6530906" cy="11672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C80A4C2-4242-6E58-F4D3-CF6F9D1E44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161" b="30526"/>
          <a:stretch>
            <a:fillRect/>
          </a:stretch>
        </p:blipFill>
        <p:spPr>
          <a:xfrm>
            <a:off x="5224832" y="1660362"/>
            <a:ext cx="6530906" cy="188895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34022E8-18F0-E177-1BE9-86E735CC57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9550" b="-863"/>
          <a:stretch>
            <a:fillRect/>
          </a:stretch>
        </p:blipFill>
        <p:spPr>
          <a:xfrm>
            <a:off x="5224832" y="3789954"/>
            <a:ext cx="6530906" cy="14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2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3E001-F4E4-581F-ECF1-1271D51FD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041300C-7D0E-3765-B5BA-640542638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AE8B861-5B98-E41C-391A-D39A1F9E3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0C01EEC-AD0B-91C7-9528-26ED66ACA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4567"/>
          <a:stretch>
            <a:fillRect/>
          </a:stretch>
        </p:blipFill>
        <p:spPr>
          <a:xfrm>
            <a:off x="3206735" y="866884"/>
            <a:ext cx="6500423" cy="67271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F296B33-53D5-CA17-F411-05F3989DA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5577" b="65930"/>
          <a:stretch>
            <a:fillRect/>
          </a:stretch>
        </p:blipFill>
        <p:spPr>
          <a:xfrm>
            <a:off x="3206735" y="1708037"/>
            <a:ext cx="6500423" cy="80611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61EF055-F918-7E5D-4137-CFC6E403B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4071" b="59305"/>
          <a:stretch>
            <a:fillRect/>
          </a:stretch>
        </p:blipFill>
        <p:spPr>
          <a:xfrm>
            <a:off x="3206735" y="2682600"/>
            <a:ext cx="6500423" cy="28875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3EF7425-E697-781A-A4CD-5853AAF22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0696" b="46332"/>
          <a:stretch>
            <a:fillRect/>
          </a:stretch>
        </p:blipFill>
        <p:spPr>
          <a:xfrm>
            <a:off x="3206734" y="3139805"/>
            <a:ext cx="6500423" cy="56548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52A021BE-7958-1A1D-C2FB-534446B48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3668" b="33912"/>
          <a:stretch>
            <a:fillRect/>
          </a:stretch>
        </p:blipFill>
        <p:spPr>
          <a:xfrm>
            <a:off x="3206733" y="3873736"/>
            <a:ext cx="6500423" cy="54142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4D9F8F82-895E-E866-9644-A4F8FD94D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6640" b="20940"/>
          <a:stretch>
            <a:fillRect/>
          </a:stretch>
        </p:blipFill>
        <p:spPr>
          <a:xfrm>
            <a:off x="3206732" y="4571566"/>
            <a:ext cx="6500423" cy="54142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C9F1C1B3-B440-6613-CBD1-CEFBF440A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9059" b="517"/>
          <a:stretch>
            <a:fillRect/>
          </a:stretch>
        </p:blipFill>
        <p:spPr>
          <a:xfrm>
            <a:off x="3206732" y="5281435"/>
            <a:ext cx="6500423" cy="89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2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D038F-6052-7A47-AA82-F5F1C1D99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3F8714A-B37C-B1D4-11CF-5BD386A35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700056E-5BD4-61F4-219B-2EA9A11C1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56DBAF29-B9B2-123C-09BB-251BB215B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5783"/>
          <a:stretch>
            <a:fillRect/>
          </a:stretch>
        </p:blipFill>
        <p:spPr>
          <a:xfrm>
            <a:off x="5405325" y="269528"/>
            <a:ext cx="6073666" cy="100581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B521DF4-347E-3F51-3EA9-408C1EEA3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7367" b="30049"/>
          <a:stretch>
            <a:fillRect/>
          </a:stretch>
        </p:blipFill>
        <p:spPr>
          <a:xfrm>
            <a:off x="5405325" y="1503947"/>
            <a:ext cx="6073666" cy="176864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0EABD5A-17C6-99F1-37D7-7637B17C8B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9950" b="502"/>
          <a:stretch>
            <a:fillRect/>
          </a:stretch>
        </p:blipFill>
        <p:spPr>
          <a:xfrm>
            <a:off x="5405325" y="3501189"/>
            <a:ext cx="6073666" cy="12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2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94FDA-E968-C332-16A5-697412B7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FF3398D2-AB6D-2294-31B5-15A30584E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9791D7E-C379-5766-51F6-CFD2B2D5AA11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מספרים נגדיים וערך מוחלט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63979B8-5D1C-EC07-7F06-2CE0F86B9C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8DD436A-86E6-6864-1C5B-AEAC8720F189}"/>
              </a:ext>
            </a:extLst>
          </p:cNvPr>
          <p:cNvSpPr txBox="1">
            <a:spLocks/>
          </p:cNvSpPr>
          <p:nvPr/>
        </p:nvSpPr>
        <p:spPr>
          <a:xfrm>
            <a:off x="6689558" y="1978121"/>
            <a:ext cx="439887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ב. ערך מוחלט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73971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25E9A-3B2E-6464-8989-3C87F69E4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197C8D0-051D-A4CC-C21A-A805CCDE27A2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0602F1D-FC5B-14D6-212B-62EF875F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C7FAFCE-361B-E629-5B49-9EF60986BF35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54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ADC7F28-30E3-4201-9265-1D7A51BF82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74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C5A5C-31C4-569C-0BE4-DCF1CE249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E991A0B-5E98-E100-68CE-ACBC6315D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1BE02F2-0990-9BCD-E115-C456C6487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CA4542C-9E86-FED9-9647-555BEACAE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992" y="1864894"/>
            <a:ext cx="7298015" cy="275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11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55D0A-5F30-B90B-F3AF-5ECE188B6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D85856D-F34F-8AE7-8BD6-E77D5EC9E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E5D39BE-FDC0-705F-D395-8BA55EBB4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B2C5B17-E32B-986F-EBBF-2BF8117077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9332"/>
          <a:stretch>
            <a:fillRect/>
          </a:stretch>
        </p:blipFill>
        <p:spPr>
          <a:xfrm>
            <a:off x="5415555" y="334284"/>
            <a:ext cx="6005080" cy="13742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C043710-10F6-C834-B7E7-921B0B421B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586" b="35314"/>
          <a:stretch>
            <a:fillRect/>
          </a:stretch>
        </p:blipFill>
        <p:spPr>
          <a:xfrm>
            <a:off x="5415555" y="1900990"/>
            <a:ext cx="6005080" cy="152801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9495AC5-D74A-B145-FDEC-14C24EED62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5759" b="28871"/>
          <a:stretch>
            <a:fillRect/>
          </a:stretch>
        </p:blipFill>
        <p:spPr>
          <a:xfrm>
            <a:off x="5415555" y="3669632"/>
            <a:ext cx="6005080" cy="240631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9AAF31F-5DAF-315A-E582-961278A24B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1398" b="11418"/>
          <a:stretch>
            <a:fillRect/>
          </a:stretch>
        </p:blipFill>
        <p:spPr>
          <a:xfrm>
            <a:off x="5415555" y="4042611"/>
            <a:ext cx="6005080" cy="77002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F3974DE-EFA2-FF03-C344-E79D4D6B32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9119" b="141"/>
          <a:stretch>
            <a:fillRect/>
          </a:stretch>
        </p:blipFill>
        <p:spPr>
          <a:xfrm>
            <a:off x="5415555" y="4944980"/>
            <a:ext cx="6005080" cy="48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0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FCE3C-B408-EC7F-06AC-F5E7BD87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54CCDFB1-C620-43DB-8C6E-BE932CF9A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170DBCF-F482-F8DC-5350-7DAA8A7C90D2}"/>
              </a:ext>
            </a:extLst>
          </p:cNvPr>
          <p:cNvSpPr txBox="1">
            <a:spLocks/>
          </p:cNvSpPr>
          <p:nvPr/>
        </p:nvSpPr>
        <p:spPr>
          <a:xfrm>
            <a:off x="6388767" y="1095450"/>
            <a:ext cx="522170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חיבור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6B9602D-E70E-8EED-ACC9-402464D52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FC2785E-A69B-FAA2-E746-2ADA639C9B8D}"/>
              </a:ext>
            </a:extLst>
          </p:cNvPr>
          <p:cNvSpPr txBox="1">
            <a:spLocks/>
          </p:cNvSpPr>
          <p:nvPr/>
        </p:nvSpPr>
        <p:spPr>
          <a:xfrm>
            <a:off x="2598822" y="1978121"/>
            <a:ext cx="8489608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א. חיבור מספר חיובי/שלילי למספר נתון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592951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3A3ED-8F9D-336B-CE80-2A640A8FA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C1F9BC0F-3E63-0EA6-FC6E-838A7CEFCD90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82450F1F-0F63-F166-4D1D-32A967EE8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0CC9659-DCF6-0630-ED61-2A774AC3391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61-63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D5B8342-4060-CDB5-7B9A-D429AE5A2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80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6CDD-EF69-96FC-ED9F-6335C1211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62B12FA-F643-81B5-A2A7-845EE4B6D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92087F3-76AB-EDF0-2342-19C188F39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C6825BB-8EA7-A2F1-8EC9-04BCC7542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82145"/>
          <a:stretch>
            <a:fillRect/>
          </a:stretch>
        </p:blipFill>
        <p:spPr>
          <a:xfrm>
            <a:off x="5835252" y="243456"/>
            <a:ext cx="6104149" cy="75516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900C91B-2566-1E01-1F7F-7F8204728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6445" b="31782"/>
          <a:stretch>
            <a:fillRect/>
          </a:stretch>
        </p:blipFill>
        <p:spPr>
          <a:xfrm>
            <a:off x="5835252" y="1155033"/>
            <a:ext cx="6104149" cy="218974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06AE1B5-09F7-8481-2172-0FA6784DE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2484" b="1914"/>
          <a:stretch>
            <a:fillRect/>
          </a:stretch>
        </p:blipFill>
        <p:spPr>
          <a:xfrm>
            <a:off x="5835252" y="3513222"/>
            <a:ext cx="6104149" cy="108284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62665AF-1611-8D60-4CA7-7991DA61C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89978" y="5104745"/>
            <a:ext cx="6523285" cy="119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3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663FD-AC3B-B8AB-30E3-20E38999D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0067AB7-AB97-5586-C918-2405D7631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FA8B381-32C2-09EE-9075-E84D2BAC0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2AD9145-512B-4742-7393-F23A256BB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1637"/>
          <a:stretch>
            <a:fillRect/>
          </a:stretch>
        </p:blipFill>
        <p:spPr>
          <a:xfrm>
            <a:off x="5990067" y="326102"/>
            <a:ext cx="5890770" cy="100940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ADCCAAD4-5922-B66B-0ADB-015BE049A8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31555"/>
          <a:stretch>
            <a:fillRect/>
          </a:stretch>
        </p:blipFill>
        <p:spPr>
          <a:xfrm>
            <a:off x="5845274" y="3879249"/>
            <a:ext cx="6035563" cy="211247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66B10A25-2796-99E0-EB19-A2B4B2F88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5304" b="-214"/>
          <a:stretch>
            <a:fillRect/>
          </a:stretch>
        </p:blipFill>
        <p:spPr>
          <a:xfrm>
            <a:off x="5990067" y="1452345"/>
            <a:ext cx="5890770" cy="2310063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5337B27-D4C6-E90B-9772-8ECEAEFF13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7913" b="-133"/>
          <a:stretch>
            <a:fillRect/>
          </a:stretch>
        </p:blipFill>
        <p:spPr>
          <a:xfrm>
            <a:off x="2199705" y="6108567"/>
            <a:ext cx="6035563" cy="68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4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508BA-5B7B-70C0-E1D1-EDFFDB143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CE2F531-6836-A1B8-3099-79B1FFE8C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C95334C-5A23-DB0C-8CFE-09B25D2EE8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392B152-66BB-88D6-8ADE-25BBD74037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757" y="2721261"/>
            <a:ext cx="5502117" cy="11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20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ED7E4-0AD7-3948-1BB0-F164DF182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4CEE6652-5FB7-9F97-526F-7F6A9EAEB767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A59B781-99EC-3008-5905-A8D171D41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FFDA42E-0EBB-90A1-493C-90ED973DC71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65-66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1ACC063-983D-18BD-D6E8-251559009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68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06693-496D-35B2-1A55-E1DCEB9B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A281785-5F0C-1240-9F8E-9AF6E4778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94D8576-9708-0CCA-7958-6948B3403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4BAAB5F-367F-FCE4-8853-D8CA3A6D59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1661"/>
          <a:stretch>
            <a:fillRect/>
          </a:stretch>
        </p:blipFill>
        <p:spPr>
          <a:xfrm>
            <a:off x="5219426" y="174763"/>
            <a:ext cx="6325148" cy="876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3BB117A-5B54-C736-3F54-6228E037B8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9131" b="94"/>
          <a:stretch>
            <a:fillRect/>
          </a:stretch>
        </p:blipFill>
        <p:spPr>
          <a:xfrm>
            <a:off x="5219426" y="1239253"/>
            <a:ext cx="6325148" cy="218974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AA61E6B-5E53-DB16-9835-D22D54E77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6098" y="3616686"/>
            <a:ext cx="6271803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2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197C2-7169-2744-CD81-9A7014AEE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3B2F43C-B930-650F-426C-B70E3DD7D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6330185-8421-36D8-CEA2-74394EC93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B19FA14-0DA3-89F3-9FAF-28BC5AC85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2132" b="60563"/>
          <a:stretch>
            <a:fillRect/>
          </a:stretch>
        </p:blipFill>
        <p:spPr>
          <a:xfrm>
            <a:off x="6605336" y="145796"/>
            <a:ext cx="5014313" cy="170706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2DCA4CD-8317-A701-7720-ED1A7E0796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20477"/>
          <a:stretch>
            <a:fillRect/>
          </a:stretch>
        </p:blipFill>
        <p:spPr>
          <a:xfrm>
            <a:off x="5279259" y="4271201"/>
            <a:ext cx="6340389" cy="227255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2B5957F8-804C-4FC5-0224-3B66E320A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539" t="48409" b="169"/>
          <a:stretch>
            <a:fillRect/>
          </a:stretch>
        </p:blipFill>
        <p:spPr>
          <a:xfrm>
            <a:off x="5279260" y="1949112"/>
            <a:ext cx="6340389" cy="2225841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F849E4A-D19B-3051-A451-8FEE977D68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92153" b="-1465"/>
          <a:stretch>
            <a:fillRect/>
          </a:stretch>
        </p:blipFill>
        <p:spPr>
          <a:xfrm>
            <a:off x="5279258" y="6543759"/>
            <a:ext cx="6340389" cy="26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9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00CDB-6A94-470C-5B8B-45154DB95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416AB09-A227-CC35-7BF8-25BFCCC510D2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158E55BC-9008-DDEE-2126-2BC722E2F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31CA11F-E9D5-6F46-E2F4-6542E2D8335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69-70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0F021D1-C79A-A489-7978-EE848CEBC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89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1D81D-5853-33E5-779F-13D64AA80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9E2F9FE-D42C-47D0-D8BC-2D1C715AAC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BB8D4FC-EC27-608F-A9D2-505BDD5FC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837C3AE-6D20-143F-DF80-AD106D9ED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7458"/>
          <a:stretch>
            <a:fillRect/>
          </a:stretch>
        </p:blipFill>
        <p:spPr>
          <a:xfrm>
            <a:off x="5101513" y="225773"/>
            <a:ext cx="6416596" cy="114582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66F6A77-C442-34A0-525B-AA4676FBD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3414" b="59071"/>
          <a:stretch>
            <a:fillRect/>
          </a:stretch>
        </p:blipFill>
        <p:spPr>
          <a:xfrm>
            <a:off x="5101513" y="1491915"/>
            <a:ext cx="6416596" cy="89033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0A02F56-165D-FDC5-EACC-7B2DD0D76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1876" b="18124"/>
          <a:stretch>
            <a:fillRect/>
          </a:stretch>
        </p:blipFill>
        <p:spPr>
          <a:xfrm>
            <a:off x="5101513" y="2502567"/>
            <a:ext cx="6416596" cy="203333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B91BC9E-6631-7559-A502-0F4B79FCEA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8454" b="-762"/>
          <a:stretch>
            <a:fillRect/>
          </a:stretch>
        </p:blipFill>
        <p:spPr>
          <a:xfrm>
            <a:off x="5101513" y="4656219"/>
            <a:ext cx="6416596" cy="625642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3B1C9C3-4E6A-C450-C546-A3DDF2892F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1252" y="5455381"/>
            <a:ext cx="6538527" cy="9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2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12C1A-F714-F0A1-FC66-88069A374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80B5EED-064C-1F7B-D1E7-9A5ABFCC0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6284591-FA3B-D9FF-657E-5617C3AF0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A93B0FA-67A7-636B-F01C-275A71CDC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7982" y="235521"/>
            <a:ext cx="5837426" cy="224809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D741F751-1EEA-5D68-CE63-3F74EF465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8167" y="2682401"/>
            <a:ext cx="6515665" cy="891617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8DEC7CD-5C2F-E5B2-27DF-0CB5E3A6E94F}"/>
              </a:ext>
            </a:extLst>
          </p:cNvPr>
          <p:cNvSpPr txBox="1"/>
          <p:nvPr/>
        </p:nvSpPr>
        <p:spPr>
          <a:xfrm>
            <a:off x="1827514" y="4471555"/>
            <a:ext cx="60939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חיבור של מספרים מכוונים.</a:t>
            </a:r>
          </a:p>
        </p:txBody>
      </p:sp>
      <p:pic>
        <p:nvPicPr>
          <p:cNvPr id="15" name="תמונה 14">
            <a:hlinkClick r:id="rId9"/>
            <a:extLst>
              <a:ext uri="{FF2B5EF4-FFF2-40B4-BE49-F238E27FC236}">
                <a16:creationId xmlns:a16="http://schemas.microsoft.com/office/drawing/2014/main" id="{42B45620-1A36-9F79-8AF9-3A9A2F6B89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6585" y="4925984"/>
            <a:ext cx="877158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6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55DBD-31D2-3F44-5EB9-7BCC29CD7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E6FB93D-C224-5A70-1E20-AD9406462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0510411-EF15-9A96-119D-D6710CB05B27}"/>
              </a:ext>
            </a:extLst>
          </p:cNvPr>
          <p:cNvSpPr txBox="1">
            <a:spLocks/>
          </p:cNvSpPr>
          <p:nvPr/>
        </p:nvSpPr>
        <p:spPr>
          <a:xfrm>
            <a:off x="6388767" y="1095450"/>
            <a:ext cx="522170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חיבור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C3B568F-0B86-1A01-DB0C-A8F98716D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482502B5-8D47-4AA5-3A01-66DD7811553E}"/>
              </a:ext>
            </a:extLst>
          </p:cNvPr>
          <p:cNvSpPr txBox="1">
            <a:spLocks/>
          </p:cNvSpPr>
          <p:nvPr/>
        </p:nvSpPr>
        <p:spPr>
          <a:xfrm>
            <a:off x="4427620" y="1978121"/>
            <a:ext cx="666080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ב. חוקי חיבור במספרים מכוונים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07070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AFBC7-025F-277C-C06A-6BAAAB201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7A3581B-E171-E8D3-01EC-18A3B6893819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2C44BC70-6B56-5FA6-3337-1C7C00E0B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643F62F-91D4-E6D4-6CFC-9041955A76F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73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C5E7B95-E65F-93D2-5582-FC88CFB00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81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B4FF-B45C-4502-0BA2-8EF76EA8A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C76E4D2-6648-E02E-DADA-F17B9035F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77CAE8C-2337-2E0A-14B1-80B5F37942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87AC48C-C630-6377-8F9E-3A471B336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7739"/>
          <a:stretch>
            <a:fillRect/>
          </a:stretch>
        </p:blipFill>
        <p:spPr>
          <a:xfrm>
            <a:off x="4443463" y="868245"/>
            <a:ext cx="6149873" cy="164248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A7948E9-FCA1-E928-B65A-92C562F6A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1641" b="36998"/>
          <a:stretch>
            <a:fillRect/>
          </a:stretch>
        </p:blipFill>
        <p:spPr>
          <a:xfrm>
            <a:off x="4443463" y="2619008"/>
            <a:ext cx="6149873" cy="83017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6C7401B-FABC-39AD-E066-189FD5591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62677" b="14399"/>
          <a:stretch>
            <a:fillRect/>
          </a:stretch>
        </p:blipFill>
        <p:spPr>
          <a:xfrm>
            <a:off x="4443463" y="4019898"/>
            <a:ext cx="6149873" cy="89094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8CB1F19-7DE2-880D-8874-9D855795A3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5601" b="-102"/>
          <a:stretch>
            <a:fillRect/>
          </a:stretch>
        </p:blipFill>
        <p:spPr>
          <a:xfrm>
            <a:off x="4443463" y="5044891"/>
            <a:ext cx="6149873" cy="5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3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07D69-201F-C588-A40E-1C3B28EB4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C501696-CF41-D348-80D7-4B673B52568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34705C6C-792F-859A-B8D4-0596E4A31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F541F2C-E175-3A70-CF66-6DF835303875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75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D4A9B9E-E527-C7F2-826A-E43E723A4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88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FBB43-A88A-79C9-B868-B45AC67DC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A32E23D-539B-D329-2ABC-D2613B0C1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E672023-1E5D-D514-C3C1-C61DCDD8A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890F2B7-AC4C-53D0-1B32-F33B4065E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745" y="2200173"/>
            <a:ext cx="5433531" cy="15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637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71E40-0E32-E2F0-3DDF-D6B3C9A2D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9B7B343-9574-E166-E589-8184583624E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0CDDEB7-5418-7544-C53C-072AD2914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830229D-6D5B-585E-6D0A-DE8E79E2550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77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EF08E71-994F-45D5-097A-88A1C0B9D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04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2C9C2-1CB9-F347-66B7-AD5D07CD5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29FF747-76CF-7C4A-81FD-691BF66A8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8FC26D8-E435-2FE1-1BEE-5687E46A2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9ECA5F0-F0FB-8EED-DEBB-A772F9369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90960"/>
          <a:stretch>
            <a:fillRect/>
          </a:stretch>
        </p:blipFill>
        <p:spPr>
          <a:xfrm>
            <a:off x="4975862" y="245325"/>
            <a:ext cx="6462320" cy="43539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50335C6-224A-F6F2-0493-E13BB3C9B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9041" b="52828"/>
          <a:stretch>
            <a:fillRect/>
          </a:stretch>
        </p:blipFill>
        <p:spPr>
          <a:xfrm>
            <a:off x="4975862" y="816967"/>
            <a:ext cx="6462320" cy="183648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467EDA7-6599-44C1-2E73-AAB7F39CA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7173" b="23451"/>
          <a:stretch>
            <a:fillRect/>
          </a:stretch>
        </p:blipFill>
        <p:spPr>
          <a:xfrm>
            <a:off x="4975862" y="2789699"/>
            <a:ext cx="6462320" cy="141484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11E0AE0-7C02-6A89-A947-1ADC38E13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6549" b="603"/>
          <a:stretch>
            <a:fillRect/>
          </a:stretch>
        </p:blipFill>
        <p:spPr>
          <a:xfrm>
            <a:off x="4975862" y="4510126"/>
            <a:ext cx="6462320" cy="11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7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38A74-4E8A-5575-15FB-BDFA4145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5D4450-0328-BB87-3AE2-5F706B4F9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FB23EDE-5F45-53CA-EC70-8723463C3214}"/>
              </a:ext>
            </a:extLst>
          </p:cNvPr>
          <p:cNvSpPr txBox="1">
            <a:spLocks/>
          </p:cNvSpPr>
          <p:nvPr/>
        </p:nvSpPr>
        <p:spPr>
          <a:xfrm>
            <a:off x="6388767" y="1095450"/>
            <a:ext cx="522170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חיסור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64B4711-27C0-8BB3-E57D-1BECC5B0D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CE7528C-4EF2-6C29-6456-1B40DD4EFD7B}"/>
              </a:ext>
            </a:extLst>
          </p:cNvPr>
          <p:cNvSpPr txBox="1">
            <a:spLocks/>
          </p:cNvSpPr>
          <p:nvPr/>
        </p:nvSpPr>
        <p:spPr>
          <a:xfrm>
            <a:off x="5599288" y="1978121"/>
            <a:ext cx="548914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א. חיסור מספרים מכוונים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874024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4C95C-3710-F40A-934D-E5F3C790A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78F84E8C-EB5F-6A81-8A96-85AEF097CCBF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40645A2-7F3A-8078-3063-9CF504C87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AB7EF45-E54A-B45C-1564-518A9727B2E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83-84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EDD1D6B-3279-1D9C-E976-351C1D9C65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08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658E8-77CE-028D-3CFE-F76845F9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D4C4CB0-4D30-AB5D-A23A-D03D54175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3507B0C-E00E-7D11-52A0-272F88DAF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E6E630C-1E02-603D-A278-6CFF24C5D8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9950"/>
          <a:stretch>
            <a:fillRect/>
          </a:stretch>
        </p:blipFill>
        <p:spPr>
          <a:xfrm>
            <a:off x="5601272" y="226439"/>
            <a:ext cx="6340389" cy="171525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4D76252-3F0C-28AF-100A-E7D95FC35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0841" b="35436"/>
          <a:stretch>
            <a:fillRect/>
          </a:stretch>
        </p:blipFill>
        <p:spPr>
          <a:xfrm>
            <a:off x="5601271" y="2010937"/>
            <a:ext cx="6340389" cy="101599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6AD1F61-17CB-F2E9-FAFF-0A5159EE2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69176" b="380"/>
          <a:stretch>
            <a:fillRect/>
          </a:stretch>
        </p:blipFill>
        <p:spPr>
          <a:xfrm>
            <a:off x="5601271" y="3100103"/>
            <a:ext cx="6340389" cy="1303864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283A690C-9225-7619-270D-C44ECA17C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84010"/>
          <a:stretch>
            <a:fillRect/>
          </a:stretch>
        </p:blipFill>
        <p:spPr>
          <a:xfrm>
            <a:off x="5601271" y="4477134"/>
            <a:ext cx="6363251" cy="874895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A40CD103-AB84-0021-B4AF-1A4B447B0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-1415" t="19890" r="1" b="58343"/>
          <a:stretch>
            <a:fillRect/>
          </a:stretch>
        </p:blipFill>
        <p:spPr>
          <a:xfrm>
            <a:off x="5511245" y="5425196"/>
            <a:ext cx="6453277" cy="119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8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A703B-5283-D239-04DC-DD8D7D18C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0823516-21D7-F617-DFE7-F146D1CB5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E42A35F-0DDB-325E-6B25-E00F3432B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546A9456-B456-EB8F-3CFF-3DFB32A01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1855" t="47411" r="1" b="36564"/>
          <a:stretch>
            <a:fillRect/>
          </a:stretch>
        </p:blipFill>
        <p:spPr>
          <a:xfrm>
            <a:off x="6329214" y="293512"/>
            <a:ext cx="5608877" cy="876804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53CECE6F-7F39-AF3D-69E9-388A7DCEC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2252" t="63236" r="1" b="26861"/>
          <a:stretch>
            <a:fillRect/>
          </a:stretch>
        </p:blipFill>
        <p:spPr>
          <a:xfrm>
            <a:off x="8263467" y="1546578"/>
            <a:ext cx="3674624" cy="541865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589DE5BF-5767-8279-7542-70E3B7A22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2252" t="73140" r="1" b="20945"/>
          <a:stretch>
            <a:fillRect/>
          </a:stretch>
        </p:blipFill>
        <p:spPr>
          <a:xfrm>
            <a:off x="8263467" y="2302879"/>
            <a:ext cx="3674624" cy="323651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E05661C4-F755-0E0A-1A2A-C09FDB1FC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2252" t="78641" r="1" b="15444"/>
          <a:stretch>
            <a:fillRect/>
          </a:stretch>
        </p:blipFill>
        <p:spPr>
          <a:xfrm>
            <a:off x="8263467" y="2840966"/>
            <a:ext cx="3674624" cy="323651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80B95EAC-2988-39C7-EAAF-D19B98F4C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42252" t="84143" r="1" b="9736"/>
          <a:stretch>
            <a:fillRect/>
          </a:stretch>
        </p:blipFill>
        <p:spPr>
          <a:xfrm>
            <a:off x="8263467" y="3358445"/>
            <a:ext cx="3674624" cy="334939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3949D48F-29A1-86A8-6791-0790FA0D1E50}"/>
              </a:ext>
            </a:extLst>
          </p:cNvPr>
          <p:cNvSpPr txBox="1"/>
          <p:nvPr/>
        </p:nvSpPr>
        <p:spPr>
          <a:xfrm>
            <a:off x="2201334" y="4972868"/>
            <a:ext cx="61637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חיסור של מספרים מכוונים.</a:t>
            </a:r>
          </a:p>
        </p:txBody>
      </p:sp>
      <p:pic>
        <p:nvPicPr>
          <p:cNvPr id="26" name="תמונה 25">
            <a:hlinkClick r:id="rId7"/>
            <a:extLst>
              <a:ext uri="{FF2B5EF4-FFF2-40B4-BE49-F238E27FC236}">
                <a16:creationId xmlns:a16="http://schemas.microsoft.com/office/drawing/2014/main" id="{1DD660C0-1C9E-5B0E-21D6-85DE3E6900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0589" y="5375244"/>
            <a:ext cx="937250" cy="93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95724-7FFE-01CC-306A-6B4B16C5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E9A5F6AA-E883-A699-44CD-676AE02AB2B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8D08C18-5A17-72B8-8E19-11A108496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043A23F-38A9-6827-4E87-3EF6F85481E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86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3D57B38-0601-B7F7-6249-6A769F0379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98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1DA45-FE44-4898-A51B-AE9C1954B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7EABD28-BE7C-DA7C-D75B-96E7ED9C9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6A658AB-67CF-4A21-ECBC-2C356A8EE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A0437AE-CA7D-2AFE-04F1-505DAE06AF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3415"/>
          <a:stretch>
            <a:fillRect/>
          </a:stretch>
        </p:blipFill>
        <p:spPr>
          <a:xfrm>
            <a:off x="5862337" y="193229"/>
            <a:ext cx="6111770" cy="143237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89A5101-66D5-B40E-000D-E5674C03B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7213" b="59168"/>
          <a:stretch>
            <a:fillRect/>
          </a:stretch>
        </p:blipFill>
        <p:spPr>
          <a:xfrm>
            <a:off x="5862337" y="1828800"/>
            <a:ext cx="6111770" cy="73377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E250484-AE93-92A9-07DD-72F6C6E38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0413" b="49739"/>
          <a:stretch>
            <a:fillRect/>
          </a:stretch>
        </p:blipFill>
        <p:spPr>
          <a:xfrm>
            <a:off x="5862337" y="2664178"/>
            <a:ext cx="6111770" cy="53057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3A28343-B018-AC9E-2031-992D02613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0261" b="29414"/>
          <a:stretch>
            <a:fillRect/>
          </a:stretch>
        </p:blipFill>
        <p:spPr>
          <a:xfrm>
            <a:off x="5862337" y="3296356"/>
            <a:ext cx="6111770" cy="109502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5C335725-494F-0571-D6DB-C462E3D7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0585" b="14957"/>
          <a:stretch>
            <a:fillRect/>
          </a:stretch>
        </p:blipFill>
        <p:spPr>
          <a:xfrm>
            <a:off x="5862337" y="4492978"/>
            <a:ext cx="6111770" cy="77893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3956B45D-3B61-8777-EAF0-1FDAD81B5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4834" b="708"/>
          <a:stretch>
            <a:fillRect/>
          </a:stretch>
        </p:blipFill>
        <p:spPr>
          <a:xfrm>
            <a:off x="5862337" y="5373510"/>
            <a:ext cx="6111770" cy="77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5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3DACC-0D17-7D9F-29D1-CDB1E44F7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E4500E6-FAEA-F583-C1C3-54FCCD7EC24E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843AD07-5FE0-E90E-C2B9-1C170842E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DC409B3-35A0-4ABF-9748-0294FF82D6E5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87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4ADAE5C-8FDB-1131-BF0D-5188B42BA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793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92C0F-2D1C-B1BE-8E0F-244271888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F45C1C0-4ECD-4A42-0DE3-47C003140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D59C6B0-5F43-279D-B39C-CF9ABB16B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6B9CE6C-2810-7D14-09C6-69DEC6F0B0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0267"/>
          <a:stretch>
            <a:fillRect/>
          </a:stretch>
        </p:blipFill>
        <p:spPr>
          <a:xfrm>
            <a:off x="5510108" y="218223"/>
            <a:ext cx="6477561" cy="148639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E5DD82EF-5EF2-05C7-8632-440339736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0139" b="48860"/>
          <a:stretch>
            <a:fillRect/>
          </a:stretch>
        </p:blipFill>
        <p:spPr>
          <a:xfrm>
            <a:off x="5510108" y="1828800"/>
            <a:ext cx="6477561" cy="104986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8F03B59-6013-10BA-A154-FBE62208B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1140" b="25826"/>
          <a:stretch>
            <a:fillRect/>
          </a:stretch>
        </p:blipFill>
        <p:spPr>
          <a:xfrm>
            <a:off x="5510108" y="3002844"/>
            <a:ext cx="6477561" cy="1151466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B9322E86-EA52-E74A-CF4A-2D4E79FD2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4175" b="307"/>
          <a:stretch>
            <a:fillRect/>
          </a:stretch>
        </p:blipFill>
        <p:spPr>
          <a:xfrm>
            <a:off x="5510108" y="4278488"/>
            <a:ext cx="6477561" cy="127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4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44A70-B718-F6DB-A74C-3155DAAFD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5C77C54-28DF-52CC-E1E6-1491B8E5C19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2663BA3-C24D-6490-50E9-4E16BCB16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3356712-253D-C5F2-A9CF-A0D15DAA7980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89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B636DA0-7C34-1E68-CFCB-A529A442A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240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3F124-80C5-8146-2F87-CEE95D356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44F31C5-909F-2F31-A0B0-D3B8F9562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FC75573-4443-7DCB-B05D-B94746C9A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D9F596E-821A-85E8-C004-3CB5D750B3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68569"/>
          <a:stretch>
            <a:fillRect/>
          </a:stretch>
        </p:blipFill>
        <p:spPr>
          <a:xfrm>
            <a:off x="5604797" y="143038"/>
            <a:ext cx="6378493" cy="1377244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5838E62B-E65F-AEAB-069E-B4D081870E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1637" b="36932"/>
          <a:stretch>
            <a:fillRect/>
          </a:stretch>
        </p:blipFill>
        <p:spPr>
          <a:xfrm>
            <a:off x="5604797" y="1727200"/>
            <a:ext cx="6378493" cy="137724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FA7F47A-1DD7-B5DE-37A5-AB98567EF7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63069" b="24392"/>
          <a:stretch>
            <a:fillRect/>
          </a:stretch>
        </p:blipFill>
        <p:spPr>
          <a:xfrm>
            <a:off x="5604797" y="3311362"/>
            <a:ext cx="6378493" cy="54943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172A885-46F2-A098-B151-4DE56E9F30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6037" b="3"/>
          <a:stretch>
            <a:fillRect/>
          </a:stretch>
        </p:blipFill>
        <p:spPr>
          <a:xfrm>
            <a:off x="5604796" y="4067718"/>
            <a:ext cx="6378493" cy="10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1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51337</TotalTime>
  <Words>250</Words>
  <Application>Microsoft Office PowerPoint</Application>
  <PresentationFormat>מסך רחב</PresentationFormat>
  <Paragraphs>102</Paragraphs>
  <Slides>52</Slides>
  <Notes>52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52</vt:i4>
      </vt:variant>
    </vt:vector>
  </HeadingPairs>
  <TitlesOfParts>
    <vt:vector size="57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456</cp:revision>
  <dcterms:created xsi:type="dcterms:W3CDTF">2023-03-16T18:50:14Z</dcterms:created>
  <dcterms:modified xsi:type="dcterms:W3CDTF">2026-09-24T14:28:14Z</dcterms:modified>
</cp:coreProperties>
</file>